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9" r:id="rId4"/>
    <p:sldId id="260" r:id="rId5"/>
    <p:sldId id="261" r:id="rId6"/>
    <p:sldId id="262" r:id="rId7"/>
    <p:sldId id="263" r:id="rId8"/>
    <p:sldId id="264" r:id="rId9"/>
    <p:sldId id="266" r:id="rId10"/>
    <p:sldId id="265" r:id="rId11"/>
  </p:sldIdLst>
  <p:sldSz cx="9144000" cy="6858000" type="screen4x3"/>
  <p:notesSz cx="6858000" cy="9144000"/>
  <p:custDataLst>
    <p:tags r:id="rId1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C0614-D281-4376-A0C3-B2EE25083B95}" type="datetimeFigureOut">
              <a:rPr lang="ru-RU" smtClean="0"/>
              <a:t>22.10.2015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2CA2D-27C8-4D1A-8DA2-B08E94C68241}" type="slidenum">
              <a:rPr lang="ru-RU" smtClean="0"/>
              <a:t>‹#›</a:t>
            </a:fld>
            <a:endParaRPr lang="ru-RU"/>
          </a:p>
        </p:txBody>
      </p:sp>
    </p:spTree>
    <p:extLst>
      <p:ext uri="{BB962C8B-B14F-4D97-AF65-F5344CB8AC3E}">
        <p14:creationId xmlns:p14="http://schemas.microsoft.com/office/powerpoint/2010/main" val="235460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1</a:t>
            </a:fld>
            <a:endParaRPr lang="ru-RU"/>
          </a:p>
        </p:txBody>
      </p:sp>
    </p:spTree>
    <p:extLst>
      <p:ext uri="{BB962C8B-B14F-4D97-AF65-F5344CB8AC3E}">
        <p14:creationId xmlns:p14="http://schemas.microsoft.com/office/powerpoint/2010/main" val="15264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10</a:t>
            </a:fld>
            <a:endParaRPr lang="ru-RU"/>
          </a:p>
        </p:txBody>
      </p:sp>
    </p:spTree>
    <p:extLst>
      <p:ext uri="{BB962C8B-B14F-4D97-AF65-F5344CB8AC3E}">
        <p14:creationId xmlns:p14="http://schemas.microsoft.com/office/powerpoint/2010/main" val="123393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2</a:t>
            </a:fld>
            <a:endParaRPr lang="ru-RU"/>
          </a:p>
        </p:txBody>
      </p:sp>
    </p:spTree>
    <p:extLst>
      <p:ext uri="{BB962C8B-B14F-4D97-AF65-F5344CB8AC3E}">
        <p14:creationId xmlns:p14="http://schemas.microsoft.com/office/powerpoint/2010/main" val="87098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3</a:t>
            </a:fld>
            <a:endParaRPr lang="ru-RU"/>
          </a:p>
        </p:txBody>
      </p:sp>
    </p:spTree>
    <p:extLst>
      <p:ext uri="{BB962C8B-B14F-4D97-AF65-F5344CB8AC3E}">
        <p14:creationId xmlns:p14="http://schemas.microsoft.com/office/powerpoint/2010/main" val="40021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4</a:t>
            </a:fld>
            <a:endParaRPr lang="ru-RU"/>
          </a:p>
        </p:txBody>
      </p:sp>
    </p:spTree>
    <p:extLst>
      <p:ext uri="{BB962C8B-B14F-4D97-AF65-F5344CB8AC3E}">
        <p14:creationId xmlns:p14="http://schemas.microsoft.com/office/powerpoint/2010/main" val="272883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5</a:t>
            </a:fld>
            <a:endParaRPr lang="ru-RU"/>
          </a:p>
        </p:txBody>
      </p:sp>
    </p:spTree>
    <p:extLst>
      <p:ext uri="{BB962C8B-B14F-4D97-AF65-F5344CB8AC3E}">
        <p14:creationId xmlns:p14="http://schemas.microsoft.com/office/powerpoint/2010/main" val="107849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6</a:t>
            </a:fld>
            <a:endParaRPr lang="ru-RU"/>
          </a:p>
        </p:txBody>
      </p:sp>
    </p:spTree>
    <p:extLst>
      <p:ext uri="{BB962C8B-B14F-4D97-AF65-F5344CB8AC3E}">
        <p14:creationId xmlns:p14="http://schemas.microsoft.com/office/powerpoint/2010/main" val="427001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7</a:t>
            </a:fld>
            <a:endParaRPr lang="ru-RU"/>
          </a:p>
        </p:txBody>
      </p:sp>
    </p:spTree>
    <p:extLst>
      <p:ext uri="{BB962C8B-B14F-4D97-AF65-F5344CB8AC3E}">
        <p14:creationId xmlns:p14="http://schemas.microsoft.com/office/powerpoint/2010/main" val="359145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8</a:t>
            </a:fld>
            <a:endParaRPr lang="ru-RU"/>
          </a:p>
        </p:txBody>
      </p:sp>
    </p:spTree>
    <p:extLst>
      <p:ext uri="{BB962C8B-B14F-4D97-AF65-F5344CB8AC3E}">
        <p14:creationId xmlns:p14="http://schemas.microsoft.com/office/powerpoint/2010/main" val="47590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12CA2D-27C8-4D1A-8DA2-B08E94C68241}" type="slidenum">
              <a:rPr lang="ru-RU" smtClean="0"/>
              <a:t>9</a:t>
            </a:fld>
            <a:endParaRPr lang="ru-RU"/>
          </a:p>
        </p:txBody>
      </p:sp>
    </p:spTree>
    <p:extLst>
      <p:ext uri="{BB962C8B-B14F-4D97-AF65-F5344CB8AC3E}">
        <p14:creationId xmlns:p14="http://schemas.microsoft.com/office/powerpoint/2010/main" val="171494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16" name="Номер слайда 15"/>
          <p:cNvSpPr>
            <a:spLocks noGrp="1"/>
          </p:cNvSpPr>
          <p:nvPr>
            <p:ph type="sldNum" sz="quarter" idx="11"/>
          </p:nvPr>
        </p:nvSpPr>
        <p:spPr/>
        <p:txBody>
          <a:bodyPr/>
          <a:lstStyle/>
          <a:p>
            <a:fld id="{C58159F6-AECF-4AEE-900D-9568AC5076D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8159F6-AECF-4AEE-900D-9568AC5076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8159F6-AECF-4AEE-900D-9568AC5076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F3A839C-0082-4D56-A303-331CBBB69C32}" type="datetimeFigureOut">
              <a:rPr lang="ru-RU" smtClean="0"/>
              <a:pPr/>
              <a:t>22.10.2015</a:t>
            </a:fld>
            <a:endParaRPr lang="ru-RU"/>
          </a:p>
        </p:txBody>
      </p:sp>
      <p:sp>
        <p:nvSpPr>
          <p:cNvPr id="15" name="Номер слайда 14"/>
          <p:cNvSpPr>
            <a:spLocks noGrp="1"/>
          </p:cNvSpPr>
          <p:nvPr>
            <p:ph type="sldNum" sz="quarter" idx="15"/>
          </p:nvPr>
        </p:nvSpPr>
        <p:spPr/>
        <p:txBody>
          <a:bodyPr/>
          <a:lstStyle>
            <a:lvl1pPr algn="ctr">
              <a:defRPr/>
            </a:lvl1pPr>
          </a:lstStyle>
          <a:p>
            <a:fld id="{C58159F6-AECF-4AEE-900D-9568AC5076D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8159F6-AECF-4AEE-900D-9568AC5076D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8159F6-AECF-4AEE-900D-9568AC5076D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C58159F6-AECF-4AEE-900D-9568AC5076D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8159F6-AECF-4AEE-900D-9568AC5076D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8159F6-AECF-4AEE-900D-9568AC5076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F3A839C-0082-4D56-A303-331CBBB69C32}" type="datetimeFigureOut">
              <a:rPr lang="ru-RU" smtClean="0"/>
              <a:pPr/>
              <a:t>22.10.2015</a:t>
            </a:fld>
            <a:endParaRPr lang="ru-RU"/>
          </a:p>
        </p:txBody>
      </p:sp>
      <p:sp>
        <p:nvSpPr>
          <p:cNvPr id="9" name="Номер слайда 8"/>
          <p:cNvSpPr>
            <a:spLocks noGrp="1"/>
          </p:cNvSpPr>
          <p:nvPr>
            <p:ph type="sldNum" sz="quarter" idx="15"/>
          </p:nvPr>
        </p:nvSpPr>
        <p:spPr/>
        <p:txBody>
          <a:bodyPr/>
          <a:lstStyle/>
          <a:p>
            <a:fld id="{C58159F6-AECF-4AEE-900D-9568AC5076D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F3A839C-0082-4D56-A303-331CBBB69C32}" type="datetimeFigureOut">
              <a:rPr lang="ru-RU" smtClean="0"/>
              <a:pPr/>
              <a:t>22.10.2015</a:t>
            </a:fld>
            <a:endParaRPr lang="ru-RU"/>
          </a:p>
        </p:txBody>
      </p:sp>
      <p:sp>
        <p:nvSpPr>
          <p:cNvPr id="9" name="Номер слайда 8"/>
          <p:cNvSpPr>
            <a:spLocks noGrp="1"/>
          </p:cNvSpPr>
          <p:nvPr>
            <p:ph type="sldNum" sz="quarter" idx="11"/>
          </p:nvPr>
        </p:nvSpPr>
        <p:spPr/>
        <p:txBody>
          <a:bodyPr/>
          <a:lstStyle/>
          <a:p>
            <a:fld id="{C58159F6-AECF-4AEE-900D-9568AC5076D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3A839C-0082-4D56-A303-331CBBB69C32}" type="datetimeFigureOut">
              <a:rPr lang="ru-RU" smtClean="0"/>
              <a:pPr/>
              <a:t>22.10.2015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58159F6-AECF-4AEE-900D-9568AC5076D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detlit.ru/images/sized/images/uploads/Images/492/KM_Orlov_Prikolnye_igry-480x789.jp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2780928"/>
            <a:ext cx="8305800" cy="576064"/>
          </a:xfrm>
        </p:spPr>
        <p:txBody>
          <a:bodyPr/>
          <a:lstStyle/>
          <a:p>
            <a:r>
              <a:rPr lang="ru-RU" b="1" dirty="0" smtClean="0">
                <a:solidFill>
                  <a:srgbClr val="002060"/>
                </a:solidFill>
              </a:rPr>
              <a:t>Рекомендательный обзор литературы</a:t>
            </a:r>
            <a:endParaRPr lang="ru-RU" b="1" dirty="0">
              <a:solidFill>
                <a:srgbClr val="002060"/>
              </a:solidFill>
            </a:endParaRPr>
          </a:p>
        </p:txBody>
      </p:sp>
      <p:sp>
        <p:nvSpPr>
          <p:cNvPr id="2" name="Заголовок 1"/>
          <p:cNvSpPr>
            <a:spLocks noGrp="1"/>
          </p:cNvSpPr>
          <p:nvPr>
            <p:ph type="ctrTitle"/>
          </p:nvPr>
        </p:nvSpPr>
        <p:spPr>
          <a:xfrm>
            <a:off x="323528" y="260648"/>
            <a:ext cx="8568952" cy="2160240"/>
          </a:xfrm>
        </p:spPr>
        <p:txBody>
          <a:bodyPr/>
          <a:lstStyle/>
          <a:p>
            <a:r>
              <a:rPr lang="ru-RU" sz="7200" dirty="0" smtClean="0"/>
              <a:t/>
            </a:r>
            <a:br>
              <a:rPr lang="ru-RU" sz="7200" dirty="0" smtClean="0"/>
            </a:br>
            <a:r>
              <a:rPr lang="ru-RU" sz="7200" dirty="0" smtClean="0"/>
              <a:t/>
            </a:r>
            <a:br>
              <a:rPr lang="ru-RU" sz="7200" dirty="0" smtClean="0"/>
            </a:br>
            <a:r>
              <a:rPr lang="ru-RU" sz="7200" dirty="0" smtClean="0"/>
              <a:t>Ни дня без книги</a:t>
            </a:r>
            <a:endParaRPr lang="ru-RU" sz="7200" dirty="0"/>
          </a:p>
        </p:txBody>
      </p:sp>
      <p:pic>
        <p:nvPicPr>
          <p:cNvPr id="13316" name="Picture 4" descr="http://pbs.twimg.com/media/BBE5DAfCYAEyY_s.png:large"/>
          <p:cNvPicPr>
            <a:picLocks noChangeAspect="1" noChangeArrowheads="1"/>
          </p:cNvPicPr>
          <p:nvPr/>
        </p:nvPicPr>
        <p:blipFill>
          <a:blip r:embed="rId4" cstate="print"/>
          <a:srcRect/>
          <a:stretch>
            <a:fillRect/>
          </a:stretch>
        </p:blipFill>
        <p:spPr bwMode="auto">
          <a:xfrm>
            <a:off x="971600" y="3717032"/>
            <a:ext cx="3600400" cy="2700300"/>
          </a:xfrm>
          <a:prstGeom prst="rect">
            <a:avLst/>
          </a:prstGeom>
          <a:noFill/>
        </p:spPr>
      </p:pic>
      <p:pic>
        <p:nvPicPr>
          <p:cNvPr id="13318" name="Picture 6" descr="http://img-fotki.yandex.ru/get/6428/47407354.ae3/0_1143df_3da42f3f_orig.png"/>
          <p:cNvPicPr>
            <a:picLocks noChangeAspect="1" noChangeArrowheads="1"/>
          </p:cNvPicPr>
          <p:nvPr/>
        </p:nvPicPr>
        <p:blipFill>
          <a:blip r:embed="rId5" cstate="print"/>
          <a:srcRect/>
          <a:stretch>
            <a:fillRect/>
          </a:stretch>
        </p:blipFill>
        <p:spPr bwMode="auto">
          <a:xfrm>
            <a:off x="4355976" y="4005064"/>
            <a:ext cx="3096344" cy="2442375"/>
          </a:xfrm>
          <a:prstGeom prst="rect">
            <a:avLst/>
          </a:prstGeom>
          <a:noFill/>
        </p:spPr>
      </p:pic>
      <p:pic>
        <p:nvPicPr>
          <p:cNvPr id="6" name="Рисунок 5" descr="http://si74.ru/wp-content/uploads/ddbc3c3009f6.jpg"/>
          <p:cNvPicPr/>
          <p:nvPr/>
        </p:nvPicPr>
        <p:blipFill>
          <a:blip r:embed="rId6" cstate="print"/>
          <a:srcRect l="25174" t="9091" r="24319" b="8081"/>
          <a:stretch>
            <a:fillRect/>
          </a:stretch>
        </p:blipFill>
        <p:spPr bwMode="auto">
          <a:xfrm>
            <a:off x="7236296" y="404664"/>
            <a:ext cx="1239526" cy="1064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668344" y="5517232"/>
            <a:ext cx="1296144" cy="646331"/>
          </a:xfrm>
          <a:prstGeom prst="rect">
            <a:avLst/>
          </a:prstGeom>
          <a:noFill/>
        </p:spPr>
        <p:txBody>
          <a:bodyPr wrap="square" rtlCol="0">
            <a:spAutoFit/>
          </a:bodyPr>
          <a:lstStyle/>
          <a:p>
            <a:r>
              <a:rPr lang="ru-RU" sz="3600" b="1" dirty="0" smtClean="0">
                <a:effectLst>
                  <a:outerShdw blurRad="38100" dist="38100" dir="2700000" algn="tl">
                    <a:srgbClr val="000000">
                      <a:alpha val="43137"/>
                    </a:srgbClr>
                  </a:outerShdw>
                </a:effectLst>
              </a:rPr>
              <a:t>16 +</a:t>
            </a:r>
            <a:endParaRPr lang="ru-RU" sz="3600" b="1" dirty="0">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20688"/>
            <a:ext cx="7924800" cy="2304256"/>
          </a:xfrm>
        </p:spPr>
        <p:txBody>
          <a:bodyPr/>
          <a:lstStyle/>
          <a:p>
            <a:pPr algn="ctr"/>
            <a:r>
              <a:rPr lang="ru-RU" dirty="0" smtClean="0"/>
              <a:t>Спасибо за внимание!</a:t>
            </a:r>
            <a:endParaRPr lang="ru-RU" dirty="0"/>
          </a:p>
        </p:txBody>
      </p:sp>
      <p:sp>
        <p:nvSpPr>
          <p:cNvPr id="3" name="Текст 2"/>
          <p:cNvSpPr>
            <a:spLocks noGrp="1"/>
          </p:cNvSpPr>
          <p:nvPr>
            <p:ph type="body" idx="1"/>
          </p:nvPr>
        </p:nvSpPr>
        <p:spPr/>
        <p:txBody>
          <a:bodyPr/>
          <a:lstStyle/>
          <a:p>
            <a:pPr algn="r"/>
            <a:r>
              <a:rPr lang="ru-RU" dirty="0" smtClean="0"/>
              <a:t>Савелкова Т.А., заведующая отделом обслуживания ЦРБ</a:t>
            </a:r>
            <a:endParaRPr lang="ru-RU"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51520" y="260649"/>
            <a:ext cx="8243193" cy="792087"/>
          </a:xfrm>
        </p:spPr>
        <p:txBody>
          <a:bodyPr/>
          <a:lstStyle/>
          <a:p>
            <a:r>
              <a:rPr lang="ru-RU" b="1" dirty="0" smtClean="0">
                <a:latin typeface="Arial Black" pitchFamily="34" charset="0"/>
              </a:rPr>
              <a:t>Эдуард Веркин «Облачный полк»</a:t>
            </a:r>
            <a:endParaRPr lang="ru-RU" b="1" dirty="0">
              <a:latin typeface="Arial Black" pitchFamily="34" charset="0"/>
            </a:endParaRPr>
          </a:p>
        </p:txBody>
      </p:sp>
      <p:pic>
        <p:nvPicPr>
          <p:cNvPr id="11266" name="Picture 2" descr="http://www.ekbfree.ru/upload/iblock/322/verkin_eduard.jpg"/>
          <p:cNvPicPr>
            <a:picLocks noChangeAspect="1" noChangeArrowheads="1"/>
          </p:cNvPicPr>
          <p:nvPr/>
        </p:nvPicPr>
        <p:blipFill>
          <a:blip r:embed="rId4" cstate="print"/>
          <a:srcRect/>
          <a:stretch>
            <a:fillRect/>
          </a:stretch>
        </p:blipFill>
        <p:spPr bwMode="auto">
          <a:xfrm>
            <a:off x="5796136" y="188640"/>
            <a:ext cx="2872719"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268" name="Picture 4" descr="http://bashenka.by/2111-thickbox_default/oblachnyiy-polk.jpg"/>
          <p:cNvPicPr>
            <a:picLocks noChangeAspect="1" noChangeArrowheads="1"/>
          </p:cNvPicPr>
          <p:nvPr/>
        </p:nvPicPr>
        <p:blipFill>
          <a:blip r:embed="rId5" cstate="print"/>
          <a:srcRect l="17188" r="17187"/>
          <a:stretch>
            <a:fillRect/>
          </a:stretch>
        </p:blipFill>
        <p:spPr bwMode="auto">
          <a:xfrm>
            <a:off x="971600" y="1663090"/>
            <a:ext cx="2664296" cy="4059879"/>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067944" y="1988841"/>
            <a:ext cx="4680520" cy="4247317"/>
          </a:xfrm>
          <a:prstGeom prst="rect">
            <a:avLst/>
          </a:prstGeom>
        </p:spPr>
        <p:txBody>
          <a:bodyPr wrap="square">
            <a:spAutoFit/>
          </a:bodyPr>
          <a:lstStyle/>
          <a:p>
            <a:r>
              <a:rPr lang="ru-RU" dirty="0" smtClean="0">
                <a:solidFill>
                  <a:schemeClr val="bg1"/>
                </a:solidFill>
              </a:rPr>
              <a:t>"Облачный полк" – современная книга о войне и ее героях, книга о судьбах, о долге и, конечно, о мужестве жить. Книга, написанная в канонах отечественной юношеской прозы, но смело через эти каноны переступающая. Отсутствие "геройства", простота, недосказанность, обыденность ВОЙНЫ ставят эту книгу в один ряд с лучшими произведениями XX века.</a:t>
            </a:r>
          </a:p>
          <a:p>
            <a:r>
              <a:rPr lang="ru-RU" dirty="0" smtClean="0">
                <a:solidFill>
                  <a:schemeClr val="bg1"/>
                </a:solidFill>
              </a:rPr>
              <a:t/>
            </a:r>
            <a:br>
              <a:rPr lang="ru-RU" dirty="0" smtClean="0">
                <a:solidFill>
                  <a:schemeClr val="bg1"/>
                </a:solidFill>
              </a:rPr>
            </a:br>
            <a:r>
              <a:rPr lang="ru-RU" dirty="0" smtClean="0">
                <a:solidFill>
                  <a:schemeClr val="bg1"/>
                </a:solidFill>
              </a:rPr>
              <a:t>Для читателей старшего школьного возраста.</a:t>
            </a:r>
            <a:br>
              <a:rPr lang="ru-RU" dirty="0" smtClean="0">
                <a:solidFill>
                  <a:schemeClr val="bg1"/>
                </a:solidFill>
              </a:rPr>
            </a:br>
            <a:r>
              <a:rPr lang="ru-RU" dirty="0" smtClean="0"/>
              <a:t/>
            </a:r>
            <a:br>
              <a:rPr lang="ru-RU" dirty="0" smtClean="0"/>
            </a:br>
            <a:endParaRPr lang="ru-RU"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52400"/>
            <a:ext cx="8363272" cy="900336"/>
          </a:xfrm>
        </p:spPr>
        <p:txBody>
          <a:bodyPr>
            <a:noAutofit/>
          </a:bodyPr>
          <a:lstStyle/>
          <a:p>
            <a:pPr algn="l"/>
            <a:r>
              <a:rPr lang="ru-RU" sz="2000" b="1" dirty="0" smtClean="0">
                <a:solidFill>
                  <a:schemeClr val="accent3">
                    <a:lumMod val="60000"/>
                    <a:lumOff val="40000"/>
                  </a:schemeClr>
                </a:solidFill>
                <a:latin typeface="Arial Black" pitchFamily="34" charset="0"/>
              </a:rPr>
              <a:t>Орлов И.И.</a:t>
            </a:r>
            <a:br>
              <a:rPr lang="ru-RU" sz="2000" b="1" dirty="0" smtClean="0">
                <a:solidFill>
                  <a:schemeClr val="accent3">
                    <a:lumMod val="60000"/>
                    <a:lumOff val="40000"/>
                  </a:schemeClr>
                </a:solidFill>
                <a:latin typeface="Arial Black" pitchFamily="34" charset="0"/>
              </a:rPr>
            </a:br>
            <a:r>
              <a:rPr lang="ru-RU" sz="2000" b="1" dirty="0" smtClean="0">
                <a:solidFill>
                  <a:schemeClr val="accent3">
                    <a:lumMod val="60000"/>
                    <a:lumOff val="40000"/>
                  </a:schemeClr>
                </a:solidFill>
                <a:latin typeface="Arial Black" pitchFamily="34" charset="0"/>
              </a:rPr>
              <a:t> «Прикольные игры на краю света» </a:t>
            </a:r>
            <a:endParaRPr lang="ru-RU" sz="2000" b="1" dirty="0">
              <a:solidFill>
                <a:schemeClr val="accent3">
                  <a:lumMod val="60000"/>
                  <a:lumOff val="40000"/>
                </a:schemeClr>
              </a:solidFill>
              <a:latin typeface="Arial Black" pitchFamily="34" charset="0"/>
            </a:endParaRPr>
          </a:p>
        </p:txBody>
      </p:sp>
      <p:pic>
        <p:nvPicPr>
          <p:cNvPr id="3" name="Рисунок 2" descr="Прикольные игры на Краю Света">
            <a:hlinkClick r:id="rId4"/>
          </p:cNvPr>
          <p:cNvPicPr/>
          <p:nvPr/>
        </p:nvPicPr>
        <p:blipFill>
          <a:blip r:embed="rId5" cstate="print"/>
          <a:srcRect/>
          <a:stretch>
            <a:fillRect/>
          </a:stretch>
        </p:blipFill>
        <p:spPr bwMode="auto">
          <a:xfrm>
            <a:off x="467544" y="1340768"/>
            <a:ext cx="2736304" cy="3456384"/>
          </a:xfrm>
          <a:prstGeom prst="rect">
            <a:avLst/>
          </a:prstGeom>
          <a:ln>
            <a:noFill/>
          </a:ln>
          <a:effectLst>
            <a:outerShdw blurRad="292100" dist="139700" dir="2700000" algn="tl" rotWithShape="0">
              <a:srgbClr val="333333">
                <a:alpha val="65000"/>
              </a:srgbClr>
            </a:outerShdw>
          </a:effectLst>
        </p:spPr>
      </p:pic>
      <p:pic>
        <p:nvPicPr>
          <p:cNvPr id="17410" name="Picture 2" descr="http://readik.ru/books/bio/210512-8.jpg"/>
          <p:cNvPicPr>
            <a:picLocks noChangeAspect="1" noChangeArrowheads="1"/>
          </p:cNvPicPr>
          <p:nvPr/>
        </p:nvPicPr>
        <p:blipFill>
          <a:blip r:embed="rId6" cstate="print"/>
          <a:srcRect/>
          <a:stretch>
            <a:fillRect/>
          </a:stretch>
        </p:blipFill>
        <p:spPr bwMode="auto">
          <a:xfrm>
            <a:off x="6795246" y="260647"/>
            <a:ext cx="1665186" cy="1800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412" name="Picture 4" descr="http://www.rizzarr.com/wp-content/uploads/2013/01/black-33591_640-640x500.png"/>
          <p:cNvPicPr>
            <a:picLocks noChangeAspect="1" noChangeArrowheads="1"/>
          </p:cNvPicPr>
          <p:nvPr/>
        </p:nvPicPr>
        <p:blipFill>
          <a:blip r:embed="rId7" cstate="print"/>
          <a:srcRect/>
          <a:stretch>
            <a:fillRect/>
          </a:stretch>
        </p:blipFill>
        <p:spPr bwMode="auto">
          <a:xfrm>
            <a:off x="971600" y="4797152"/>
            <a:ext cx="2223606" cy="1737192"/>
          </a:xfrm>
          <a:prstGeom prst="rect">
            <a:avLst/>
          </a:prstGeom>
          <a:noFill/>
        </p:spPr>
      </p:pic>
      <p:sp>
        <p:nvSpPr>
          <p:cNvPr id="6" name="Прямоугольник 5"/>
          <p:cNvSpPr/>
          <p:nvPr/>
        </p:nvSpPr>
        <p:spPr>
          <a:xfrm>
            <a:off x="3635896" y="2204865"/>
            <a:ext cx="5112568" cy="4247317"/>
          </a:xfrm>
          <a:prstGeom prst="rect">
            <a:avLst/>
          </a:prstGeom>
        </p:spPr>
        <p:txBody>
          <a:bodyPr wrap="square">
            <a:spAutoFit/>
          </a:bodyPr>
          <a:lstStyle/>
          <a:p>
            <a:pPr algn="r"/>
            <a:r>
              <a:rPr lang="ru-RU" dirty="0" smtClean="0">
                <a:solidFill>
                  <a:schemeClr val="bg1"/>
                </a:solidFill>
              </a:rPr>
              <a:t>В книгу вошли повести Джульетта в городе псов, Бои без правил и Поцелуй дракона.</a:t>
            </a:r>
          </a:p>
          <a:p>
            <a:pPr algn="r"/>
            <a:r>
              <a:rPr lang="ru-RU" dirty="0" smtClean="0">
                <a:solidFill>
                  <a:schemeClr val="bg1"/>
                </a:solidFill>
              </a:rPr>
              <a:t>На городской окраине, названной местными жителями Краем Света, у ребят строгое правило: ни при каких условиях не рассказывать взрослым о своих проблемах и не жаловаться им на обидчиков. Мальчишки трех поколений семьи Величко свято чтят этот закон. Но что делать, если на твоего друга объявили охоту бандиты? Как защитить своего отца от подручных зарвавшегося конкурента? Чем помочь несправедливо обвиненному брату? Со всем этим предстоит справиться героям повестей Ивана Орлова.</a:t>
            </a:r>
          </a:p>
          <a:p>
            <a:pPr algn="r"/>
            <a:r>
              <a:rPr lang="ru-RU" dirty="0" smtClean="0">
                <a:solidFill>
                  <a:schemeClr val="bg1"/>
                </a:solidFill>
              </a:rPr>
              <a:t>Для старшего школьного возраста.</a:t>
            </a:r>
            <a:endParaRPr lang="ru-RU"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0"/>
            <a:ext cx="8229600" cy="1052736"/>
          </a:xfrm>
        </p:spPr>
        <p:txBody>
          <a:bodyPr>
            <a:normAutofit/>
          </a:bodyPr>
          <a:lstStyle/>
          <a:p>
            <a:r>
              <a:rPr lang="ru-RU" sz="2400" dirty="0" smtClean="0">
                <a:solidFill>
                  <a:schemeClr val="accent4">
                    <a:lumMod val="50000"/>
                  </a:schemeClr>
                </a:solidFill>
                <a:latin typeface="Arial Black" pitchFamily="34" charset="0"/>
              </a:rPr>
              <a:t>Черенцова О. «Изгой»</a:t>
            </a:r>
            <a:endParaRPr lang="ru-RU" sz="2400" dirty="0">
              <a:solidFill>
                <a:schemeClr val="accent4">
                  <a:lumMod val="50000"/>
                </a:schemeClr>
              </a:solidFill>
              <a:latin typeface="Arial Black" pitchFamily="34" charset="0"/>
            </a:endParaRPr>
          </a:p>
        </p:txBody>
      </p:sp>
      <p:pic>
        <p:nvPicPr>
          <p:cNvPr id="4" name="Рисунок 3" descr="Изгой"/>
          <p:cNvPicPr/>
          <p:nvPr/>
        </p:nvPicPr>
        <p:blipFill>
          <a:blip r:embed="rId4" cstate="print"/>
          <a:srcRect/>
          <a:stretch>
            <a:fillRect/>
          </a:stretch>
        </p:blipFill>
        <p:spPr bwMode="auto">
          <a:xfrm rot="21171695">
            <a:off x="689657" y="1852074"/>
            <a:ext cx="2667905" cy="3741179"/>
          </a:xfrm>
          <a:prstGeom prst="rect">
            <a:avLst/>
          </a:prstGeom>
          <a:ln>
            <a:noFill/>
          </a:ln>
          <a:effectLst>
            <a:outerShdw blurRad="292100" dist="139700" dir="2700000" algn="tl" rotWithShape="0">
              <a:srgbClr val="333333">
                <a:alpha val="65000"/>
              </a:srgbClr>
            </a:outerShdw>
          </a:effectLst>
        </p:spPr>
      </p:pic>
      <p:pic>
        <p:nvPicPr>
          <p:cNvPr id="16386" name="Picture 2" descr="Foto_6"/>
          <p:cNvPicPr>
            <a:picLocks noChangeAspect="1" noChangeArrowheads="1"/>
          </p:cNvPicPr>
          <p:nvPr/>
        </p:nvPicPr>
        <p:blipFill>
          <a:blip r:embed="rId5" cstate="print"/>
          <a:srcRect/>
          <a:stretch>
            <a:fillRect/>
          </a:stretch>
        </p:blipFill>
        <p:spPr bwMode="auto">
          <a:xfrm>
            <a:off x="6588224" y="188640"/>
            <a:ext cx="1639972"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Прямоугольник 4"/>
          <p:cNvSpPr/>
          <p:nvPr/>
        </p:nvSpPr>
        <p:spPr>
          <a:xfrm>
            <a:off x="3491880" y="2492894"/>
            <a:ext cx="5400600" cy="3693319"/>
          </a:xfrm>
          <a:prstGeom prst="rect">
            <a:avLst/>
          </a:prstGeom>
        </p:spPr>
        <p:txBody>
          <a:bodyPr wrap="square">
            <a:spAutoFit/>
          </a:bodyPr>
          <a:lstStyle/>
          <a:p>
            <a:pPr algn="r"/>
            <a:r>
              <a:rPr lang="ru-RU" dirty="0" smtClean="0">
                <a:solidFill>
                  <a:schemeClr val="bg1"/>
                </a:solidFill>
              </a:rPr>
              <a:t>Как часто за фасадом благополучия и показного единодушия скрываются безразличие, ложь, предательство и полное одиночество. Ник — сын обеспеченных родителей не находит понимания в своей семье, восстает против отца, не ладит со сверстниками и соседями и готов пойти на отчаянный шаг, лишь бы вырваться из замкнутого круга безрадостной повседневности. </a:t>
            </a:r>
            <a:br>
              <a:rPr lang="ru-RU" dirty="0" smtClean="0">
                <a:solidFill>
                  <a:schemeClr val="bg1"/>
                </a:solidFill>
              </a:rPr>
            </a:br>
            <a:r>
              <a:rPr lang="ru-RU" dirty="0" smtClean="0">
                <a:solidFill>
                  <a:schemeClr val="bg1"/>
                </a:solidFill>
              </a:rPr>
              <a:t>«Изгой» — это остросюжетный роман с непредсказуемым финалом, основной темой которого можно назвать опасность, которая таится в самом человеке.</a:t>
            </a:r>
          </a:p>
          <a:p>
            <a:pPr algn="r"/>
            <a:r>
              <a:rPr lang="ru-RU" dirty="0" smtClean="0">
                <a:solidFill>
                  <a:schemeClr val="bg1"/>
                </a:solidFill>
              </a:rPr>
              <a:t>Для читателей старше 16 лет.</a:t>
            </a:r>
            <a:endParaRPr lang="ru-RU"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72344"/>
          </a:xfrm>
        </p:spPr>
        <p:txBody>
          <a:bodyPr>
            <a:normAutofit/>
          </a:bodyPr>
          <a:lstStyle/>
          <a:p>
            <a:r>
              <a:rPr lang="ru-RU" sz="2400" dirty="0" smtClean="0">
                <a:solidFill>
                  <a:srgbClr val="C00000"/>
                </a:solidFill>
                <a:latin typeface="Arial Black" pitchFamily="34" charset="0"/>
              </a:rPr>
              <a:t>Мурашова Е.В. «Класс коррекции»</a:t>
            </a:r>
            <a:endParaRPr lang="ru-RU" sz="2400" dirty="0">
              <a:solidFill>
                <a:srgbClr val="C00000"/>
              </a:solidFill>
              <a:latin typeface="Arial Black" pitchFamily="34" charset="0"/>
            </a:endParaRPr>
          </a:p>
        </p:txBody>
      </p:sp>
      <p:pic>
        <p:nvPicPr>
          <p:cNvPr id="1026" name="Picture 2" descr="Екатерина Мурашова - Класс коррекции"/>
          <p:cNvPicPr>
            <a:picLocks noChangeAspect="1" noChangeArrowheads="1"/>
          </p:cNvPicPr>
          <p:nvPr/>
        </p:nvPicPr>
        <p:blipFill>
          <a:blip r:embed="rId4" cstate="print"/>
          <a:srcRect/>
          <a:stretch>
            <a:fillRect/>
          </a:stretch>
        </p:blipFill>
        <p:spPr bwMode="auto">
          <a:xfrm>
            <a:off x="179512" y="1412776"/>
            <a:ext cx="2304256" cy="3202917"/>
          </a:xfrm>
          <a:prstGeom prst="rect">
            <a:avLst/>
          </a:prstGeom>
          <a:ln>
            <a:noFill/>
          </a:ln>
          <a:effectLst>
            <a:outerShdw blurRad="292100" dist="139700" dir="2700000" algn="tl" rotWithShape="0">
              <a:srgbClr val="333333">
                <a:alpha val="65000"/>
              </a:srgbClr>
            </a:outerShdw>
          </a:effectLst>
        </p:spPr>
      </p:pic>
      <p:pic>
        <p:nvPicPr>
          <p:cNvPr id="1028" name="Picture 4" descr="http://vcennosti.ru/images/feature_variant/20/murashova_ekaterina_.jpg"/>
          <p:cNvPicPr>
            <a:picLocks noChangeAspect="1" noChangeArrowheads="1"/>
          </p:cNvPicPr>
          <p:nvPr/>
        </p:nvPicPr>
        <p:blipFill>
          <a:blip r:embed="rId5" cstate="print"/>
          <a:srcRect/>
          <a:stretch>
            <a:fillRect/>
          </a:stretch>
        </p:blipFill>
        <p:spPr bwMode="auto">
          <a:xfrm>
            <a:off x="6948264" y="332656"/>
            <a:ext cx="1512168"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Прямоугольник 4"/>
          <p:cNvSpPr/>
          <p:nvPr/>
        </p:nvSpPr>
        <p:spPr>
          <a:xfrm>
            <a:off x="2286000" y="2204864"/>
            <a:ext cx="6678488" cy="4247317"/>
          </a:xfrm>
          <a:prstGeom prst="rect">
            <a:avLst/>
          </a:prstGeom>
        </p:spPr>
        <p:txBody>
          <a:bodyPr wrap="square">
            <a:spAutoFit/>
          </a:bodyPr>
          <a:lstStyle/>
          <a:p>
            <a:pPr algn="r"/>
            <a:r>
              <a:rPr lang="ru-RU" dirty="0" smtClean="0">
                <a:solidFill>
                  <a:schemeClr val="bg1"/>
                </a:solidFill>
                <a:latin typeface="+mj-lt"/>
              </a:rPr>
              <a:t>Повесть Екатерины Мурашовой «Класс коррекции» сильно выделяется в общем потоке современной отечественной подростковой литературы. Тема детей — отбросов общества, зачастую умственно неполноценных, инвалидов, социально запущенных, слишком неудобна и некрасива, трудно решиться говорить об этом. Но у автора получается жизнелюбивое, оптимистическое произведение там, где, кажется, ни о каком оптимизме и речи быть не может.</a:t>
            </a:r>
          </a:p>
          <a:p>
            <a:pPr algn="r"/>
            <a:r>
              <a:rPr lang="ru-RU" dirty="0" smtClean="0">
                <a:solidFill>
                  <a:schemeClr val="bg1"/>
                </a:solidFill>
                <a:latin typeface="+mj-lt"/>
              </a:rPr>
              <a:t>Мурашова не развлекает читателя, не заигрывает с ним. Она призывает читающего подростка к совместной душевной и нравственной работе, помогает через соучастие, сочувствие героям книги осознать себя как человека, личность, гражданина.</a:t>
            </a:r>
          </a:p>
          <a:p>
            <a:pPr algn="r"/>
            <a:r>
              <a:rPr lang="ru-RU" dirty="0" smtClean="0">
                <a:solidFill>
                  <a:schemeClr val="bg1"/>
                </a:solidFill>
                <a:latin typeface="+mj-lt"/>
              </a:rPr>
              <a:t>Для читателей среднего и старшего школьного возраста.</a:t>
            </a:r>
          </a:p>
          <a:p>
            <a:pPr algn="r"/>
            <a:endParaRPr lang="ru-RU"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60648"/>
            <a:ext cx="7924800" cy="936104"/>
          </a:xfrm>
        </p:spPr>
        <p:txBody>
          <a:bodyPr/>
          <a:lstStyle/>
          <a:p>
            <a:r>
              <a:rPr lang="ru-RU" sz="2400" dirty="0" smtClean="0">
                <a:solidFill>
                  <a:srgbClr val="C00000"/>
                </a:solidFill>
                <a:latin typeface="Arial Black" pitchFamily="34" charset="0"/>
              </a:rPr>
              <a:t>Усачева Е.А. «</a:t>
            </a:r>
            <a:r>
              <a:rPr lang="en-US" sz="2400" dirty="0" smtClean="0">
                <a:solidFill>
                  <a:srgbClr val="C00000"/>
                </a:solidFill>
                <a:latin typeface="Arial Black" pitchFamily="34" charset="0"/>
              </a:rPr>
              <a:t>P</a:t>
            </a:r>
            <a:r>
              <a:rPr lang="ru-RU" sz="2400" dirty="0" smtClean="0">
                <a:solidFill>
                  <a:srgbClr val="C00000"/>
                </a:solidFill>
                <a:latin typeface="Arial Black" pitchFamily="34" charset="0"/>
              </a:rPr>
              <a:t>.</a:t>
            </a:r>
            <a:r>
              <a:rPr lang="en-US" sz="2400" dirty="0" smtClean="0">
                <a:solidFill>
                  <a:srgbClr val="C00000"/>
                </a:solidFill>
                <a:latin typeface="Arial Black" pitchFamily="34" charset="0"/>
              </a:rPr>
              <a:t> S</a:t>
            </a:r>
            <a:r>
              <a:rPr lang="ru-RU" sz="2400" dirty="0" smtClean="0">
                <a:solidFill>
                  <a:srgbClr val="C00000"/>
                </a:solidFill>
                <a:latin typeface="Arial Black" pitchFamily="34" charset="0"/>
              </a:rPr>
              <a:t>. Я тебя ненавижу»</a:t>
            </a:r>
            <a:endParaRPr lang="ru-RU" sz="2400" dirty="0">
              <a:solidFill>
                <a:srgbClr val="C00000"/>
              </a:solidFill>
              <a:latin typeface="Arial Black" pitchFamily="34" charset="0"/>
            </a:endParaRPr>
          </a:p>
        </p:txBody>
      </p:sp>
      <p:sp>
        <p:nvSpPr>
          <p:cNvPr id="3" name="Текст 2"/>
          <p:cNvSpPr>
            <a:spLocks noGrp="1"/>
          </p:cNvSpPr>
          <p:nvPr>
            <p:ph type="body" idx="1"/>
          </p:nvPr>
        </p:nvSpPr>
        <p:spPr>
          <a:xfrm>
            <a:off x="3635896" y="2564904"/>
            <a:ext cx="4974704" cy="3672408"/>
          </a:xfrm>
        </p:spPr>
        <p:txBody>
          <a:bodyPr>
            <a:normAutofit fontScale="85000" lnSpcReduction="20000"/>
          </a:bodyPr>
          <a:lstStyle/>
          <a:p>
            <a:pPr algn="r"/>
            <a:r>
              <a:rPr lang="ru-RU" dirty="0" smtClean="0">
                <a:solidFill>
                  <a:schemeClr val="bg1"/>
                </a:solidFill>
              </a:rPr>
              <a:t>Ты никогда не думала, что ненавидеть можно из-за сломанной любимой карусели, разбитой фарфоровой куклы, выброшенной точилки? Оказывается, можно. Десять лет, вся школьная жизнь, была отдана Элей ненависти. Она ненавидела его с первого класса за то, что брал ее вещи, с седьмого — за то, что стал встречаться с лучшей подругой, с десятого — за то, что вообще существовал. Девушка пыталась сломать его, но все чаще ломала себя. Останавливаться она не умела и шла к заветной цели — стереть Сашку с лица земли. По чудовищной прихоти судьбы у нее это почти получилось…</a:t>
            </a:r>
          </a:p>
          <a:p>
            <a:pPr algn="r"/>
            <a:r>
              <a:rPr lang="ru-RU" dirty="0" smtClean="0">
                <a:solidFill>
                  <a:schemeClr val="bg1"/>
                </a:solidFill>
              </a:rPr>
              <a:t>Для старшего школьного возраста.</a:t>
            </a:r>
          </a:p>
          <a:p>
            <a:pPr algn="r"/>
            <a:endParaRPr lang="ru-RU" dirty="0">
              <a:solidFill>
                <a:schemeClr val="bg1"/>
              </a:solidFill>
            </a:endParaRPr>
          </a:p>
        </p:txBody>
      </p:sp>
      <p:pic>
        <p:nvPicPr>
          <p:cNvPr id="19458" name="Picture 2" descr="http://karandashnica.ru/image/cache/import_files/29/299cc32e9a8111e4885150e549572da6-600x600.jpg"/>
          <p:cNvPicPr>
            <a:picLocks noChangeAspect="1" noChangeArrowheads="1"/>
          </p:cNvPicPr>
          <p:nvPr/>
        </p:nvPicPr>
        <p:blipFill>
          <a:blip r:embed="rId4" cstate="print"/>
          <a:srcRect l="17640" r="15581"/>
          <a:stretch>
            <a:fillRect/>
          </a:stretch>
        </p:blipFill>
        <p:spPr bwMode="auto">
          <a:xfrm>
            <a:off x="683568" y="1556792"/>
            <a:ext cx="2952328" cy="4421038"/>
          </a:xfrm>
          <a:prstGeom prst="rect">
            <a:avLst/>
          </a:prstGeom>
          <a:noFill/>
        </p:spPr>
      </p:pic>
      <p:pic>
        <p:nvPicPr>
          <p:cNvPr id="19460" name="Picture 4" descr="http://kita.com.ua/uploads/tiny_mce/loadimg/th_63f11427346e8c128b885943dbc56c53.jpg?hash=187"/>
          <p:cNvPicPr>
            <a:picLocks noChangeAspect="1" noChangeArrowheads="1"/>
          </p:cNvPicPr>
          <p:nvPr/>
        </p:nvPicPr>
        <p:blipFill>
          <a:blip r:embed="rId5" cstate="print"/>
          <a:srcRect b="7744"/>
          <a:stretch>
            <a:fillRect/>
          </a:stretch>
        </p:blipFill>
        <p:spPr bwMode="auto">
          <a:xfrm>
            <a:off x="7020272" y="260648"/>
            <a:ext cx="1428750" cy="1944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404664"/>
            <a:ext cx="7924800" cy="864096"/>
          </a:xfrm>
        </p:spPr>
        <p:txBody>
          <a:bodyPr/>
          <a:lstStyle/>
          <a:p>
            <a:r>
              <a:rPr lang="ru-RU" sz="3200" dirty="0" smtClean="0">
                <a:solidFill>
                  <a:schemeClr val="tx2">
                    <a:lumMod val="50000"/>
                  </a:schemeClr>
                </a:solidFill>
              </a:rPr>
              <a:t>Молчанова И. «Ангел для Барби»</a:t>
            </a:r>
            <a:endParaRPr lang="ru-RU" sz="3200" dirty="0">
              <a:solidFill>
                <a:schemeClr val="tx2">
                  <a:lumMod val="50000"/>
                </a:schemeClr>
              </a:solidFill>
            </a:endParaRPr>
          </a:p>
        </p:txBody>
      </p:sp>
      <p:sp>
        <p:nvSpPr>
          <p:cNvPr id="5" name="Текст 4"/>
          <p:cNvSpPr>
            <a:spLocks noGrp="1"/>
          </p:cNvSpPr>
          <p:nvPr>
            <p:ph type="body" idx="1"/>
          </p:nvPr>
        </p:nvSpPr>
        <p:spPr>
          <a:xfrm>
            <a:off x="4139952" y="2708920"/>
            <a:ext cx="4470648" cy="3600400"/>
          </a:xfrm>
        </p:spPr>
        <p:txBody>
          <a:bodyPr>
            <a:normAutofit fontScale="32500" lnSpcReduction="20000"/>
          </a:bodyPr>
          <a:lstStyle/>
          <a:p>
            <a:endParaRPr lang="ru-RU" sz="4200" dirty="0" smtClean="0"/>
          </a:p>
          <a:p>
            <a:endParaRPr lang="ru-RU" sz="4200" dirty="0" smtClean="0"/>
          </a:p>
          <a:p>
            <a:pPr algn="r"/>
            <a:r>
              <a:rPr lang="ru-RU" sz="4300" dirty="0" smtClean="0">
                <a:solidFill>
                  <a:schemeClr val="bg1"/>
                </a:solidFill>
              </a:rPr>
              <a:t>Говорят, я похожа на Барби – у меня пепельные волосы до пояса, большие голубые глаза, длинные темные ресницы, аккуратный носик и ротик вишенкой. Но я неправильная Барби, я толстая, очень толстая.   А толстых Барби не бывает». </a:t>
            </a:r>
            <a:br>
              <a:rPr lang="ru-RU" sz="4300" dirty="0" smtClean="0">
                <a:solidFill>
                  <a:schemeClr val="bg1"/>
                </a:solidFill>
              </a:rPr>
            </a:br>
            <a:r>
              <a:rPr lang="ru-RU" sz="4300" dirty="0" smtClean="0">
                <a:solidFill>
                  <a:schemeClr val="bg1"/>
                </a:solidFill>
              </a:rPr>
              <a:t>Аня хотела измениться. Лишние килограммы делали ее объектом насмешек и издевательств. Но случайная встреча в парке с юношей, который почему-то не заметил изъяна, перевернула всю ее жизнь. Кто он? Мальчишка с плохим зрением или ангел?</a:t>
            </a:r>
          </a:p>
          <a:p>
            <a:pPr algn="r"/>
            <a:r>
              <a:rPr lang="ru-RU" sz="4300" dirty="0" smtClean="0">
                <a:solidFill>
                  <a:schemeClr val="bg1"/>
                </a:solidFill>
              </a:rPr>
              <a:t>Для старшего школьного возраста.</a:t>
            </a:r>
          </a:p>
          <a:p>
            <a:endParaRPr lang="ru-RU" dirty="0"/>
          </a:p>
        </p:txBody>
      </p:sp>
      <p:pic>
        <p:nvPicPr>
          <p:cNvPr id="1026" name="Picture 2" descr="http://readik.ru/books/bio/Irina-Molchanova.jpg"/>
          <p:cNvPicPr>
            <a:picLocks noChangeAspect="1" noChangeArrowheads="1"/>
          </p:cNvPicPr>
          <p:nvPr/>
        </p:nvPicPr>
        <p:blipFill>
          <a:blip r:embed="rId4" cstate="print"/>
          <a:srcRect/>
          <a:stretch>
            <a:fillRect/>
          </a:stretch>
        </p:blipFill>
        <p:spPr bwMode="auto">
          <a:xfrm>
            <a:off x="6732240" y="548680"/>
            <a:ext cx="1688976" cy="2026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http://www.100book.ru/b1186872.jpg"/>
          <p:cNvPicPr>
            <a:picLocks noChangeAspect="1" noChangeArrowheads="1"/>
          </p:cNvPicPr>
          <p:nvPr/>
        </p:nvPicPr>
        <p:blipFill>
          <a:blip r:embed="rId5" cstate="print"/>
          <a:srcRect/>
          <a:stretch>
            <a:fillRect/>
          </a:stretch>
        </p:blipFill>
        <p:spPr bwMode="auto">
          <a:xfrm>
            <a:off x="683568" y="1484784"/>
            <a:ext cx="2908476" cy="440065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344816" cy="720080"/>
          </a:xfrm>
        </p:spPr>
        <p:txBody>
          <a:bodyPr/>
          <a:lstStyle/>
          <a:p>
            <a:r>
              <a:rPr lang="ru-RU" sz="2400" dirty="0" smtClean="0">
                <a:latin typeface="Arial Black" pitchFamily="34" charset="0"/>
              </a:rPr>
              <a:t>Ланская Е. «Принцесса из собачьей будки»</a:t>
            </a:r>
            <a:endParaRPr lang="ru-RU" sz="2400" dirty="0">
              <a:latin typeface="Arial Black" pitchFamily="34" charset="0"/>
            </a:endParaRPr>
          </a:p>
        </p:txBody>
      </p:sp>
      <p:sp>
        <p:nvSpPr>
          <p:cNvPr id="3" name="Текст 2"/>
          <p:cNvSpPr>
            <a:spLocks noGrp="1"/>
          </p:cNvSpPr>
          <p:nvPr>
            <p:ph type="body" idx="1"/>
          </p:nvPr>
        </p:nvSpPr>
        <p:spPr>
          <a:xfrm>
            <a:off x="3563888" y="1988840"/>
            <a:ext cx="5256584" cy="4176464"/>
          </a:xfrm>
        </p:spPr>
        <p:txBody>
          <a:bodyPr>
            <a:normAutofit fontScale="70000" lnSpcReduction="20000"/>
          </a:bodyPr>
          <a:lstStyle/>
          <a:p>
            <a:pPr algn="r" fontAlgn="t"/>
            <a:r>
              <a:rPr lang="ru-RU" dirty="0" smtClean="0">
                <a:solidFill>
                  <a:schemeClr val="bg1"/>
                </a:solidFill>
              </a:rPr>
              <a:t>Ужасная история об украинской девочке-собаке облетела весь мир. Заброшенная родителями-алкоголиками, маленькая девочка по имени Оксана несколько лет жила в собачьей будке. Ее «удочерила» собака по кличке Найда, чьих щенят безжалостно утопили сразу после рождения. Материнский инстинкт собаки оказался сильнее материнского инстинкта опустившейся женщины. Мир, увиденный детскими глазами, полный боли и разочарования, когда ты оказываешься один на один со всеми своими радостями и горестями, а все, что у тебя есть, это двадцать ковриков, которые тебе притащила большая, лохматая собака, чтобы ты не мерзла во сне.</a:t>
            </a:r>
            <a:br>
              <a:rPr lang="ru-RU" dirty="0" smtClean="0">
                <a:solidFill>
                  <a:schemeClr val="bg1"/>
                </a:solidFill>
              </a:rPr>
            </a:br>
            <a:r>
              <a:rPr lang="ru-RU" dirty="0" smtClean="0">
                <a:solidFill>
                  <a:schemeClr val="bg1"/>
                </a:solidFill>
              </a:rPr>
              <a:t>Удастся ли героине после всего пережитого вернуться к человеческой жизни или она все же предпочтет собачье общество и законы обществу и законам людей? Эта история шокирует и поражает в самое сердце, особенно если учесть, что большинство описанных в ней событий — правда…</a:t>
            </a:r>
          </a:p>
          <a:p>
            <a:pPr algn="r" fontAlgn="t"/>
            <a:r>
              <a:rPr lang="ru-RU" dirty="0" smtClean="0">
                <a:solidFill>
                  <a:schemeClr val="bg1"/>
                </a:solidFill>
              </a:rPr>
              <a:t>Для старшего школьного возраста.</a:t>
            </a:r>
          </a:p>
          <a:p>
            <a:pPr algn="r" fontAlgn="t"/>
            <a:endParaRPr lang="ru-RU" dirty="0">
              <a:solidFill>
                <a:schemeClr val="bg1"/>
              </a:solidFill>
            </a:endParaRPr>
          </a:p>
        </p:txBody>
      </p:sp>
      <p:pic>
        <p:nvPicPr>
          <p:cNvPr id="1026" name="Picture 2" descr="http://moymir.ru/media/catalog/product/000000/12/81/24/11128124_8_B.jpg"/>
          <p:cNvPicPr>
            <a:picLocks noChangeAspect="1" noChangeArrowheads="1"/>
          </p:cNvPicPr>
          <p:nvPr/>
        </p:nvPicPr>
        <p:blipFill>
          <a:blip r:embed="rId4" cstate="print"/>
          <a:srcRect l="15558" r="16847"/>
          <a:stretch>
            <a:fillRect/>
          </a:stretch>
        </p:blipFill>
        <p:spPr bwMode="auto">
          <a:xfrm>
            <a:off x="395536" y="1484784"/>
            <a:ext cx="2880320" cy="4261184"/>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96752"/>
            <a:ext cx="8712968" cy="2232248"/>
          </a:xfrm>
        </p:spPr>
        <p:txBody>
          <a:bodyPr/>
          <a:lstStyle/>
          <a:p>
            <a:pPr algn="ctr"/>
            <a:r>
              <a:rPr lang="ru-RU" b="1" dirty="0" smtClean="0"/>
              <a:t>Приходите </a:t>
            </a:r>
            <a:br>
              <a:rPr lang="ru-RU" b="1" dirty="0" smtClean="0"/>
            </a:br>
            <a:r>
              <a:rPr lang="ru-RU" b="1" dirty="0" smtClean="0"/>
              <a:t>в нашу библиотеку и читайте с удовольствием книги!</a:t>
            </a:r>
            <a:endParaRPr lang="ru-RU" b="1" dirty="0"/>
          </a:p>
        </p:txBody>
      </p:sp>
      <p:pic>
        <p:nvPicPr>
          <p:cNvPr id="4" name="Picture 4" descr="http://pbs.twimg.com/media/BBE5DAfCYAEyY_s.png:large"/>
          <p:cNvPicPr>
            <a:picLocks noChangeAspect="1" noChangeArrowheads="1"/>
          </p:cNvPicPr>
          <p:nvPr/>
        </p:nvPicPr>
        <p:blipFill>
          <a:blip r:embed="rId4" cstate="print"/>
          <a:srcRect/>
          <a:stretch>
            <a:fillRect/>
          </a:stretch>
        </p:blipFill>
        <p:spPr bwMode="auto">
          <a:xfrm>
            <a:off x="1403648" y="3645024"/>
            <a:ext cx="3600400" cy="2700300"/>
          </a:xfrm>
          <a:prstGeom prst="rect">
            <a:avLst/>
          </a:prstGeom>
          <a:noFill/>
        </p:spPr>
      </p:pic>
      <p:pic>
        <p:nvPicPr>
          <p:cNvPr id="5" name="Picture 6" descr="http://img-fotki.yandex.ru/get/6428/47407354.ae3/0_1143df_3da42f3f_orig.png"/>
          <p:cNvPicPr>
            <a:picLocks noChangeAspect="1" noChangeArrowheads="1"/>
          </p:cNvPicPr>
          <p:nvPr/>
        </p:nvPicPr>
        <p:blipFill>
          <a:blip r:embed="rId5" cstate="print"/>
          <a:srcRect/>
          <a:stretch>
            <a:fillRect/>
          </a:stretch>
        </p:blipFill>
        <p:spPr bwMode="auto">
          <a:xfrm>
            <a:off x="5364088" y="3933056"/>
            <a:ext cx="3096344" cy="2442375"/>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40CABBD-B494-45AE-AA1C-3668DDFD2850"/>
  <p:tag name="ISPRING_SCORM_RATE_SLIDES" val="1"/>
  <p:tag name="ISPRING_SCORM_PASSING_SCORE" val="100.0000000000"/>
  <p:tag name="ISPRINGONLINEFOLDERID" val="0"/>
  <p:tag name="ISPRINGONLINEFOLDERPATH" val="Каталог"/>
  <p:tag name="ISPRINGCLOUDFOLDERID" val="0"/>
  <p:tag name="ISPRINGCLOUDFOLDERPATH" val="Каталог"/>
  <p:tag name="ISPRING_PRESENTATION_TITLE" val="Ни дня без книги"/>
  <p:tag name="ISPRING_RESOURCE_PATHS_HASH_PRESENTER" val="373562c5197dfd28a70d53234a8da2dda2aa0"/>
  <p:tag name="ISPRING_SCORM_ENDPOINT" val="&lt;endpoint&gt;&lt;enable&gt;0&lt;/enable&gt;&lt;lrs&gt;http://&lt;/lrs&gt;&lt;auth&gt;0&lt;/auth&gt;&lt;login&gt;&lt;/login&gt;&lt;password&gt;&lt;/password&gt;&lt;key&gt;&lt;/key&gt;&lt;name&gt;&lt;/name&gt;&lt;email&gt;&lt;/email&gt;&lt;/endpoint&gt;&#10;"/>
  <p:tag name="ISPRING_PLAYERS_CUSTOMIZATION" val="UEsDBBQAAgAIAHuQj0V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B7kI9F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YWFZHSuPaVy4zAABXUQAAFwAAAHVuaXZlcnNhbC91bml2ZXJzYWwucG5n7bx7WNL3+z9uWXOt92yba9UysWbawTR1aeSB2mzO8pCamXlqU3MrwYkhogK51TpoYuIh80AHy0yFqQkCKtUqRFJWqWQvEScgKQKBA0QEvuC21vbe+7q+v+v3/uPz/Vz7w+slz5vX83nfj+d9eNyvA2f3hQS8/daHb1lYWLwd+Ll/uIXFIisLi4X5b75hGjl35GfAdFiQER7wiQWxz3bC9GFRyq7gXRYWzbilc18sNn1e8s3n0RkWFtY/mv8WMNNuJllY7JsK9N+1PyteykvD3U5B22HiI+J3xu90qLkdfu6WT/1c47mqgPO7bU6VvberdpHTu5Ef1r1rv/ap4+6msyVvPjh7ba712ronh97dsuV7qwW7zri97fkG/Se9vlBkuPS0nJFTTc+Qy3zFj8RFfs8rJJxYbp+sSlPFfDSlJ+avhczcXeYykjvdm+81kiV4gmTo4kw6ji7qj4VMGx4ZmR2R1knJFA/T2DfZTyz3u7Dz5FijTvq9aeDOxB7QN9HWcwyjxvj8bdPAiafl8aNxfiGmfy3Emzvv0Ls0nfK2zQt+l/DMoI3mbrCShRnYZxgz+YyvuOnDc1MmecQN2/YAx4sSZaulhUXIUFOJJUjbHTDy896E2XC6FEzHLRn36lKcz2fMsRm5VhDc6QwQhC5LxxPqmDYm1biw67YzzSBdcz5BRyXQq+4LJaEGYWi8i66/zm8AhiXKEr+tCBQy9BSjGvrgDhNiULBJPHUsBz03pbw4ZCf4FDS7j25r0s6Tdwj8Q3VH7cqZs4SZs5Qt3khNtHUBW9m6z9qnKiDMWggv08/gjDPVoNUWFtvTkAes++/fIELUzxLLuewZ4reb3mvpcPwkjlqEXN/v/T48R2V9SirtnBnLT4vRNOPQU3CUOv85MZWjItruBb/MYWhyyoGS4YToLp4GT5gTxuhEng/RVwfRos0J1GFyWQrg3ABMqHuVU5AabtacMwh7o80lQdM3TRxGgotwNkKNMQUznuKC5R7TtgenYuumQ77z+b4lTs2RpoJywigV7CFGmVhRCtQzD/FgQrXSo15KgRBoTbR43EQ3eEAeTWYpjvG7PVWIzYA4lqIrSfUYcbpe+PS8jaqTS6YS4IUIA7VG16Vmi55nxtohKocoZaKLQzBd6y2VoJksfk81XVGd0nUEmK0IaLK0OFHZ3ga3t3mZ7b56Wz1r1gfVhxc9N3gQtI9E+CGfx01s7SFgsNaRfeyTCxJwCJGLn1KwEGqWKGjPQydOdBSzp0V2NoPMkkLL+WTdJiv3aLtykV8TK0PG4M828WkzBOM0tqsNTTSa/3FxxeGnxTU5MijlgkqgovXGEoH8kmWCJPQwMqcgnS6lTUVJbuV2ewLSh9MdmzVx1kLN8aphrjK98jkRUxfxL2H6AVyFzxutjYAn3JvamVou6E900aQNipTt0DhSBhvT5sd+yIwrzWrzE4cJdpVxRS3oufP8DKEyk9DSGbqnEI9A2A3deHg21g4XDeLfhB6DJ2j2EsUaNyV6MKsUYKlSPTAJ0TVA47fruUy3rZBrOwzq2KtdRilNihqH99VjxodIgwss7gQPm7yurbpWGAj3HTrvcyXkSpET3W0kflAs2X6322Y0G16dLLCRdqumvGBRcDuVsLMvMZYgAYvTh+LaTbGRAtENsXWHY8sk25ZwROnrQBVZKYxLx+s2dPM3dnOfO+qS9VnoqmcBI1uKoO7pH3JFZLhRrNzezOEkO7s/RCSC9y2+Q7Z9YXarFPA+G+aOke1hfcrmM6tBH1XMDNZugxO4iVtb4qCrhyCUKEhld2J6R+dzCLOe+fUg16FNzSYLqP0Cep8HhJ1KANieqqwtAuiDGd8AF66fQPuZeg1lC6IqfShreMcRXmZwY4Yu2suuDiNv6c0CBah7NTR9FxyUrEsHho8g52btehB9Hmw4BAcRpK+xsBi+X41uPFzi1FjhI5RssPk+t3OSleq7qk/03K+8FU3EAYPS45I9TQ0kcF2sHeEE/7ru4uFB/+xYzxBhBhhfBUMH0+iUiTTN6jSP5E9H0EVnsx1DBLSbS7D9bnAwfnaqfLpXrZKdaGSrhkMcI6JroK0uOnm1OI7KgdszphO/KOMP7Mgk1y8Zm/H2kSXooMn0554tUrXGTyJZs4BaNX2TBdfPSTJb4jAjFVXj8C0cT2Da2ZQ0w71d+DUBZef5e124mkuJA5ho5ICmGnqsslgS7YeRgzlVURTYZiAVF6l7MIOO3FUMhYPGOzLobeg11wqjdANd0V3ImugykuDZJf3ReRw6SyxR4T4hmetC4R5DLwZFLGiwv/K+F6XaqVMw6xNGlISFVk0n5dJd8I+GP1OvJmxPQVXn+C5g7NW43X2kKdF9QW90fIxiGzPRjkMqk97amcffdUP7ObVEseexJ36G83mXpsRw2EfAIE2x8kJgRNnukc59klu2Z3bgGhugpB0cOjxBtNMxS1vN0YezWxsLO9GN5xlPUQUFpKNizIdYPoVhVOVA7DbjHpg8Thyr9OgW3CbXA6xmJSyv21MgTeOsh3fYbgaEOR9yoSCsQGNL9ZHhMxp0X+YQSmzFt9KvqldzwBQCO5rRmdCC5i3THmJ/RInmG7MKBVIhZo38R2c2LZaYUY8I4xtHTAEEc2JyOPYaVru1hQVsLL4nzye9L+mK43XtJQnKnR5XLqko6u9CXa2UJOYVJYOP+AaSgG7RpY/7aYqDQ66hVyWBSJco7Q9oOGaFLPvbCrkbfjyXQ41113L8t9hoG9knaY7TCF/JUaMz56S3fNFNoFeU25QoMvQu8qPg0UfXlUpUsBPO7ExwZvXe5RaJFfseCsTkDO+NHkfRgwPS42JUuazB9ky2c8mlDYOeApQQSXP8Tovu82/GfEC145HDGJq2YN8DppOemTC00SsyW1zgj9K16tgWH64EDvMqZ6sVXhjOBfYQJOGj9YfVLPk9td9GcMggQuBP5tAUtsyziK46WkKLH5BspJ2n4Saz0UYe+EjcuTxFygV2G7Hv+uButLF1+hG3+fhK7nye2QMucqoFlvQeqPlhPBAmPKtp14/QspUEkkCNarGNLicJ/Cq6hUtyBkWS7eBuamFLghAuxUaZ8VmSEXyY7P6YqNtqI09dXXGQ6++b0ArlxcuY2SII/pf332xzwRtpnAwqzBW4YdHdBQ6BMfqu1DZ2c2lN7nYQSjVb4JbhC8QiahB6l+EAcBH/bvbq2Q0PDvK4Ku8YCRzSjw7D/5TtnAxc2gejnL+UNei/DdeZjpbiRUByW5xd/rZVa8qR4nAGduiIDnZFKkibq/movLX3ZmEpW0BOTqu6CazG3gAf4R0Z5GIel+LdCqOGkD6Mm+HrgSRgCu+2ESIehoAx1Xt5mH5NgoQ2/UhfgRBwsubsTHXf0cQg2veqarNjy5zEgNPTze04+OUYu20VLwZ5pSWWzXE10wehCzNAojtotgbPOkohJr3n3TXWWRzJXGJhkfV+Ic32ZpRBiaDHgl+GME2sYDMBEKFEELnnMxfIEfEBayFyPa61o6dzUtNk4hknJN6z8Ms5lQhHF17t9LPqsUXTsVVjHJe0AMZkzi345ZEPGFd/n9mQuLjOH/yDC8TbpGfJRisziXr0f3/olKQZxtNczPxs+rqt+eBR9187nHiQq8hP6MgSlUa5xOdI25a+e6Fg8Sobd8/jiQ8RG0wKHF5LMM6JXU3c8rxVxMJ3L4DWJ3768Axs6mKYKWbvfGL4GWT4+e7HO/2F1ayVj8+v8egxscWDZ850O/OeuV0zL3DqzJlHT/4R/A8VNF6ISkCrxipSaqhZ8hx+zoSvHMV5QOfrZdeKM25Ns6njVaKP//i6LdadhZlTMIElWjc2ePObIR+9mrZbIWY5EVKd+Ju7qezZiYeFq0QmL3P2L4QwZ979VtJDBRWnENDqu+vB3x9PZBbATcIP1jEJsCedxZWOD+6s1bF411d7Hykx9Q8/vAM2pDoBDdTAWyvbJzBwyuuzCfxzSozvjj5YkZD7w8A19l7XzuMoFx74IcLjA0uvoVCZ32sapVRtxRVuMQtbtrxBpBOGQ2nNiZ+BTTMtvSDgZD6JnRc6x7l9U60XGl43k3Y2wzaGllHQGRv5r5O2r58W6pVemLgXWZgeqT6XVyQI9Mp89GucwOcmHPvSUyf63GiP/pOETA1xewfu87o9vPvgeS0uSj6wXMvEv4os4czT4CrBsyfVifth4f9BhwvDt1e+Ca75E55jtswyma2g6Et7YdbfWJS78m+X9/vX304D+v5v1132aaHTazDXVW5nNl/3Zp7+e/19tEK8VLnqbxf4CFxr//dQbfLa8ubfWlDg5rXxP0igxJh3uhW1r7nRcRvxdvJx8co4YsR/kEQlH/gPkpyhzf9hnWjipv8gkdT+9Rwyflz5yIPj82zssXgohQDluBErobvs/4SUR8jFqOP4gsV5f0Kbs/1x/OPgiL+OCnAQQ+ESzSa47LTDX2VPQyG8kI6oooxy1dPXdIhHqwbymXY5jdW5oNaqjL64wdBXiLd85s4y3LHy+ynkHi6sL9Ltmx1/uId/UtkrLf39j/yvECTVkLB6yQrXrpmxGDMuVsf8+17LYj6hEP0v8wkQmaVkOYFS18Kf/zHReCD45YimS3O3DTR+vTye5vxmDdagtdrrH+L12hRx4CIfw4ygXFKc+8tll6ga1HhF/nzua8tn4xySKsPKIic9aQhWpjGVUZ4OuDuKD7AziALm+pZGGGT351IAvcytZu9b+EM1AO/IMMmBh74oGNAXkQT6ClOz0+YnmYQ3NUxfqsZP1b1y2wonmx5ZtaUpe+eMeKb3ei/ZhEAPk2B1jvU4X/UzEdcBPxRrNG3zy8HMIQgzcLL6rTas35MiqcZg2EUmJSbrFHPuu/pUziSB6FlpY4N8Cz8FfXIdMIgyKRhLkmagcuisSHFb5zL8c6KLWL2JGk8p7UfjhRep8ad+nKpKgrxm/7YlvOzJ+jq7VEXfWajjT83VjwaF21Y5tSIK0lsIrFQppGvvFXcZP9mHoJiDF8QSl6CLkxOHwiQR6/a7FQmzBJqSAkppIHL5h6ys4Z4sdCwfWikY0Gy388YbUmN27w7XBBQSdA3w6oxi/R8pZboA/8TBprcj2NfmaXb+7PafG6UUXXLxJemmtuA44sLLSTpab+4aTTCZAnEUbyeu5shvsRRZftEE+Rb2w3tXvcfVw+7pJJxzgfxfn6v7Gvbkp68jADczPsRV624QubOxfYoWmI5ir+4LHH/NH1Y5XU90HwraVdTvQInP4yxC0hMcjapVM0nezU2SmEBYTtUJp2hudVQxSzFzzrh9CcgVt4rjJPFgFUqT0DmPFMPhG4Q6EitnJM7N7pi8o3gKL0FghfDqiDXeOiGGg/atyZDaJIK3ejtVvLbXdY7Xgf5aj/pAmGMXwEotDr987uSewQHyUFrVx04VJVxvmxb5DHOmGEbYU4YDcPiX2acwzpuKFSujCejJnEbksuOa3dBKgC1qDuqWDqTjO6dvCTMn1fAOqcnDHs0mdSyTwAux+Ixi1B/JBeX+86OTHycEVHzM5a+5GSg7aJFUGXTQY1dvZsXKFHox8r2kaMeRNmxwVWvqnLeldkfXtD0gntHSetuJScWQkOKMeMRUUsxCE5Mvl6g6U/hTeDSzn7xtIylK2poG82DDwcCjvmOVtsiOZS3QvitPSi0DR9YXSVoziiXXX/dyddDHlIdRdzyW9LYEZW2OJoTb2wwG/UDRBQSX4YMOHxv7MNJn/1G47ca3HgpwrFnZwSGnBHxQgUceEWAr07/1i+dok4Gq0DJc2lDoQ+ixFpC2ptVHN+5JzIg39bWNco+EVt72eg54YFYBJ7PIGyNMG04s/yNXy/CB6M6rncGOP1B8A3sd2vcWZgw4zPnBG8Xrp/9wRiRBMSCHKo9qZs7pocJbZzMLW9Fe99DjBzl7x/93p9d/BP/3AnPDZRVq3O0/UlHw7qv8Od+QzRg0DOPhD+3XKa8lpXb/0Vk9WtH18lQ+NwGrv3vc1HSNwYO6n/10fhX3yn+7Mfy9P1yMntibQJsZpHQhFM+PkeKK/cx3HEZouC69NC0h13yZe2ZODOGP1HkpdAyjbgVI/yLA1W/u52UJs1qCUZvvVJP17RrQ7E+nR2gMOF8/QTB8ncNXfjVPPtw2Lha+rN2apRWVA7pMR5vnJqP1UmF5pa47wA+uoHLQxE4SNWHe8s/jtWUAi9ulblP7dfW0cvwkaxYi7RfvQmIzGPPJoUiO0dCX3SDDVwcOPeFxYlDME1+OyubG0wxHchgZ2F8TCJUn/OgNrnb1Im1Vrle9SC2sXsVDc/T7fg1u9TQSq0FK0XHuX0sdW4eJ72/l6V8TjlemkTUIVswIneVMkZ9aEf8V9o1h3/l9TbqeO2oJyvpmYmysvq6GNjPLZRhGnyvWG7clIbFi1wkk/qDsodwgk5MhVrKa+STREj6iG9HEm5lCGtp3XMg4PSWTp9SgblTfh3vNcRbjCue/Bv9ceU6fb6IrZVAzXaE0gTp/ebJ3GTk75yi6PD1OzREpVpZK7Chl0utdzIY+zY4Jw9aff5xbey/X9srcJMlwlB6c++JTEG3YMYF0iNvEgQ7SNJ1ytPwguRQxRIyJmvSRzGZ1FAPtk1WkQxgbFOWhWnyHFzFvM+xSR7WRZ8IV6BCbGkOmMIcezGowAAUAEq8+5OWI7U+jz9GYTck5qNmJOn4zP7hVn/b2tFYDU+7AL1FLSCYQDmBLho9Q0HpnJYIuW2Z8ucyVux7QMxP7/TEkWxYtlVK+4/SeNRIkRoy0c9b+3DzZoWwjn42KR12Pm9dmJmMU8ytT9WJtX8sRGz3y+oRgLihnqtkqRv9VcU3ykGNNrpK12Qloc4GjKg9FsbwXhX+eWp6gaQf0tCS+FOPVS2HopRQeVzuX44Wqrl8yG8WYHWAHKrffNf5SB9GTodNv6S5KN8sEXRstj6LeOuMGwEdbCfqpGKZLxahYLckmB7pfAVFY0v1wap8bk5Ou7MtLrRQeq47YsvehyEuE3ZL18a8+WOmAlwVdpJBkKSjDGzuDHY4V+4U00pMDHWeja4CbAKfFLfqDUil9xSauryyT4UIJs3YQBCwdMRo0FDy3Img4YmGBjf79xSyy7UwrRNfKFqlau1Xp6OD2Y8ZsACuNYlNEO+P4eGjxVGtcFEtUlfFk+YI2Z75kJuT70xut7hkPfWP8VRGJo01XUJlHHkHkKNo5oqwWaQ/hDbF2+OQLwrQFQvjyJW0+1K/BRYgwm1E3SqR1f8BSwy+hxtvVt+3WkW6LB7RBNZI0yxLnBlGgC05y7L14kjKKWhRuT6FusZzMJrNbHqufRZc96smbvXmn3Ui2Xck/VeSTCn75GIf5ZQ1DN7xlPiqENOpROF9Ew/+SlEu5E7nYv2x3sT5DqxUTsICyttDNUH6al36M0ZS7f+3i3fAY0U70bXv8U9iT7Iht0ZxaowBknAEGB8QzEt5C1XQTRR0QfK81rRg6CTUMyW/BL++FRhAjrPc/zDjXbHsTqMeFOSyLsRbGrVZ5/x60xEr6BquHyVRbFWURnFosCTu1M9hwDHV9MOXLhInCGF0yvVsqSny3zUce0t4Et2cFLLXWf373QPxdjpAeHwZyerHtAue+N5uJW9nvuW2obzZbs6uzF6IbgPZLB1VAtnhndUShNyboS+cFD3E+wwfA72grV/EST9CvzGfyWC8VZYE7iu8IsuxO2oGfrK0sQrIfQvzbtxm+uHeoDPm+cAZRdSh+wq/shyjrVDy0xQffDThbmTK86238wOkw+Xs3z2Z1zmIjj67zK7PcFgbij2Mjwfu4mtg6227RbCc7wOooujqqem+n7mdPdl4VX60h0H8tIsMO21B2TvyKN2EJUtIS7Qiga0g9k72Y0a+c/fEkopPc1N+ypzog+Cu8pMwSfAB9/0pPoRRzelxuNMgB1iQi+cuqqOfMJdmdzxNsFIq4hUNd/ejm6lQx+dbhz903cmafdxW2dXY5AQ6IkGt7XHC7P+PBTBxX3jZSuo893QaTfJEryyAcA1kN+/3qB46sWpLjaMXHzCxfVoNmG8vOSQkEZjuOUv0+eLPUmU3btBYOVg4a3dpyOzrqCnlNm1V9J01IFC/DvPxOmqTacfTbqsAMzBvbvgidlFsnxYUbdTvrjVe3SphAT62Pzcs9pVaA+2GfA+U7QmIptmdmeQ1QJvzwXMxblDhrIfKobuUo7LcUEhz/BeckqipI/JGFahO2J68Rl63DFgceLhsAzbH9qDUMmx+Cy5Lj0Lcvw0gjFfvqRYHVe7cAHzrNAoj11/2rM/wOFSUjupZVdjzhBx8gNYys2sfarN92tq/WR5OGqQH069itfsAAf/nN964MDkBF2wWzNEzpjs+SCM4NV7+4zesin+/AX+47NndzV78yd005aPJHkOFlzB8Bs989pxRLNhDxkBZu8AEq1rXj5Se6g6OZG+fVrytOdLUqPq39agHFydiUpHklgGMnRmAcPRu7ecj3g/a4X/v+4YRJ7KLRx2x+yQu7ZcN2v/IPmZdRxtfTM1t69D2glKnXBQDjIefatLnoooO+8f6tXho7TLXimFPDMMlcml4XzDGNMyCAtUkjMdnwje7iaOZvl3CMqInr5c9NgvkSCVrh4/PrCnbBfibqQMZHyrgBkNnH6vS7P0b8RpDIKGkb18Uo6XXFKPKl7elrfr9sGYkSnPdy8TNqOZRX5HpdSzl25jT2K+Z/n54luaZ1accfULpUTfmmEiQaM5fsEzZ4ZqadANUof9WIFHXO6flG/QNk13T1/IMXd997F3xd2FzNzLKT5Lw2HSo5zD8E0srMfnW9JSfM+kxVgHmWb8bVV23fAePM46OPpLvB9nC7eZUqgHz4TqHPVXMke1BWiE50o/zNTVgKzLVnwQUBR9Ol6cxfkZCrGNNg5JoRZQUnd3xsacLMve+2jP82AfvHEsuKH3JVDQmdT8zFzyrmXPcVluBFIkj37EFEqO/AbKhxAuL7DA4xI709Iwd1EW5POnTkiXvXpWj3r6mshkvrlH21J9hCCK6Og1G3lnM3b3xbKctrzJFRxXbOnTteO8+mGBZeHLjX0dmVMaf8bv06+Ofhb04FG5hKe/ngUL550/qG4+1u2HbXOhC+GxlnJxiUoqTrxS32QPJVm8SvixDRno7y7SuddqhQklSvrtVrgVSS+Nm6uuI6AmZWyQMLvN8gs+R6xIjv5V8hKf+UnRd0gJjd5o6fyb1tz8qsGBZKOdE1S4IcfbYNsWqxuoqJRlIgBgbRpTCmCImDNFqvgyTDm6c903hproub+LUrdyjkN0hPl1kCSKsCloPI1ah0dXVNWQhKfIi0TeKpl3OGYSNh+x7cm4Gd6Ii4DKPvObnpHXV83PJoN7P1o4NTop9MqD1LgY+st1EFjUnSlgklF4O+nFxufE4Ot9E7sCnyTTf7vVfAvYGFu4T7i/nGuRr58oTI/sivMyN/cwH4V+CiJQb1mgWBwc+nkYvdH3NE0BZnSUswNIaVxIB5yTe0H70XYXN19uK3EMyGuos+dpOajr12aZH2j+wsf9sE8G3b7qTaeD3I44OF27SgCLZ7/UTPdx1LL8OQuad3FSPtk6LVvcrs1QjN40UXIgKDDRIko5gZfq65MT/Vi8j/7HckSiy3mSofpjL9SU0BXh8k88irl5i4AdPa/S5HjaCjuDvRx6+cy9u0AE6FOYEg3dICm2vOqzkfsaQDfoFkjmdrVOxuu2RlzqWFjXtO+OYszvtt7603WinLDEG36IGfO/IF2LSLZ5Hk3vvrbYzpceH4mtmvdhK50kFhp6OfgBZrxz4rVVUx1bxF1CZFmk2Sztkmeq2qfbNWH7KkjBnp+9nYrW93/qHwOrhPYL3nB4uow52rP/sjSFQRi+9GPtj5H0Jo+sxvipnOF79rDtUqaucGK/++j34D9D/FqKg0Kp4602cK+9FLZ6q+VK7kJKJdX3VuU6JeL37HzEOvrnTtrXXfXPqL+H/+7aBuZxNjn30A0j8Gxc3psEa5K0ZbjtWOibEGcd4DUXMV87gdgCrg/HFCfDxGKzL3eGNjCibIKmT/X/Nk7pgN4Ssnmztfs/6E1AP6G6M+wuauP66sqJ8Erzvx9PafBuz/bWAMpL+GvX9WgpFVkTtfXW9pKYctfLfCBzNdyRf6o2efEmDYf5f35D29Ybs99PXszFu0rsSyLhj8TY36NZNoS/w3WIVUwkd9pK8ZctzmzD7rKk/RHdTzvX8k8wnHd67Ybof25E3/RdFPwN88L7EUf/2azdcrd56Ej97eaNX3NP7VdbWhvV55b4rufB1hXVX3j8L/KPz/ssI5F+GjNoSZ+9dhvEHjbIKxQTWcwWkD+KerdGn6wbS4eMzPp1aMNBuIwhzM2FknF/RkBOEohXrs382Rmuoq/rlQgzVqAFUMi2ScJTGCHYUb36RJ5Z86ihHWke8Nn06YvZ6QLWmnDkMzuP9uO7BWdMeUwYz6sTSjOs2VMVJr+8yF3ZUILjoLX25V0Y4DRLOZPMZslHESHpcEJ0gEfgjUfraEfBSlZkzGvUPlPcdUPeI2B7S5AAMtiswMlA+nxBlhJ9BEPISm/Y313rW2N5fAgw9TJN48+UG1qZ3EC+W5Yu/yNCpHWbIMUeUADCiOEoJuJZhSJqVMDA++j8/l3RK1hbqkLKxJxO3eHfjuBaB3s37ID4gEX+iX+heLNn5I3EGyvdZzIrU8qTJW3kV4rib/+4aST2srLbedlQ5CEYzEIYqjULBoh/sqXGzIw6ifPHZx7u+wEad/kvDgE2kEO6At10fTYbmO8rTUcuiID8kW6bzlqDars6+pDMe8Bbdf/OlbRTcRgLyO3CSh/M3Gr9kL/ik51ktWLhryshFnP4AUXwpyii5jIaGQkQPVOY7KNr8Eycr1bOKly1wogjsdcmZqdeAaBox0riCWhIiOP9XdDo1jBP/Njl/syZPOFvfHaD+yMXRcIpzNkIKonSYKo643LcXabAiEVi7JHmneR1CB0hpSnV5QcwcCVkxmVwdoFPnD8ee+s6UQubTcXlosEfErOZP+pjLvCHgffiq98om+MBm4VMQFeTW+Z794p6OcWtUvPdISS9DxyyxRK3YG0/CHMJHgIqAeWMNJLmFl9zX5De7Da23psIZ+VWoEfs7Wm1kvXy+BdzrqETnU2N27Xbg7zEZ8I/k9Wswkd/MLgVjhoe07mTl84zi7NS34ksfZPoeOcPZHLECKD2qULNfuGLk5CC3nJvmWT29j9ok2ffQwY+hWopPAgTFyfd8kOSJ8fzhc+EyVnjcFwRy350pidwRCcyr/xsdNLF+TLNdM769980UZf0DT9XcBzPwi1+rhTT/4N8DfzPCW6E4cWmao+huvWt6zAMb/J4/+o/A/Cv//UPgC/MRTVaiBBfn6r5zUxJqvVvtb1K3HqV4fDjVRZqn/wu1b/kykO+aU7BFfCycXnMJnUPMaZcfqKNgchYRhkEhrFx6M+TNB/282B2u1eIjWJqSq++Ir7K0DHXH8uXEvcBjB8EsdaK52N+Y14dl5/JMq/xn5Z+T/zZE14da5ekkCI0s9lOJag5md2Ova+cuT77ZFic230GJaOB4cn+nDvfpx802/LNVAlCuPCxYa6hNFxwrRj16lEmHRb4Q0EeebGW3dMTOWX26jD5pJQWnofDQVjZpTMF01nfKkqwYhPjS+Zhqx5zywZ0+erYfofvOr5z6KPr1qSn5eW6zcmznC7CBHQ2sqBWXQivmHPLuWXhHylgTGJ5M+uRKfTkK6CI81ATfKuFKHttD1NmoY3+HBXbWnEpFTQ+3d01V3KP7Bp+pVFJaykZTK0KQDAaV/Ntt3im/bnaQuQlr3N2gCg4umC086c0SXzqREB1dlrN72NZaTMzI9SF92lFA7ONAylZA2wVG0+NXDr6pX46GT7ajrjL6MWBNTLpJQYyVwQGvXEgrFC6sa3g9sIfYhOjoDKv6yXhDY/F4HW7VJG+++tu++FxxsMyPFREfhNQ6UONJzp215xMDs9ZQIG1kjKAHNIYMPhFMISPukYsxAwOoWnrpdZf19Y0MBt7W3PRTmLWFCJ68tBuD2gAMAYPf/ZRuuiHY6jnK3vFGc/klV/0nMnCBX4A8ekkXgxbD3qqFMVeJk5tG4kbeLWLlEpOiOur1Ums6UaP0mS43ZyJ2DXM+N1nDseVDd50fjWjr1f0XO5DC1K7sbFILNotbjNrKgkx5riamkFEKzT/f9WUvQzB2RZ8WJqJZgcq9W6NkSt17yEGktHNBlc3cRE+psuzWViTAnuUBFk9JC4ehhJ3EcxWMEUx3zNyvxbtt2C73wwGwi5vogAi910BUAKcb0L0020YqXIHjxjtqNi9wVHE9q56YFk3EWgTAv3YCDL2mca3ynCAp/tOMzIlJM94WpWc1wQCD0pURwM/xULucUc3CwjpvZ5hIYXTTdUEDRbHj6RwUIM9HCyjLLbbtG9riDiWwglcKpzco9BWE5YOYufrJ8YUVQQPAzE91VHionDZGLASLa/TEJQdWnu9dIKi6nedh52ehSI/gxXcY9ZZGKIpLALYM4RFazwU4CVcd3V2S44uS4L9IJf9mxH+d23QsoTUSd0n9RLL+yeUFLkLmYD9fPx0NPXgA+d+rKSPBWRzZNpPmLZzUdtBZCjQLmMmHmX8xYzl5ABV6VXfjn85Xe/p+Rf0b+p42EW39DM0iwetIyzJN1kKBX7HLdutY/njhb5773H8E/gn8E/wj+9whInern39UZ162TB732zlnXzAPX+Fyjjo/d+vY772rD3D2TCl78zhjGzffBH5ifPDu8w34dPB3smJT64mGBxPw8kMWdioj/5iGHi2ToeEvnfxTh//NrfX8+rNlvnSuJ4dNmvoPMfJfPnznPb58ZtYJkKe7bhNpWV0X1uYorpqVdy0xNeaJ7XxsN1VfP0qwyaiFG8epeoAWqrtfTAb9tWj85HJMjgI8eS9A9f6Ab0XSpk3CRfV5iHhpiWoc5ar73/rhrJhvknsZG/8Tzupba+rzqF08RUrhD8zSY1247I3SCDNWMNrNRSD7nx9n+Oj9EfQxFlQHRZKxImH1SPtI852oYc3XxU17Axc4+Y/qpC1XD1eaHEZp0878TAAyeh5SnehFXi1IOAGjBan4WQDuE4REkkYyPKOkFQ5nmZ0EzGZzT28ijFAVu5IrcGm5nccetJ7+Coqg6jDA/PwroUkqgNDQnEBMF0y1+ubrcssHzY7BcpkOtrEjSP8Ppn4lONsQwVM8ScZ2J0edOOXP8P8aMOWHGlJJMb9lnMl3JQioHO56CGW/61t7m5Wz0/flfk4ieSmLk9nYNEQdFmnWmVqKBLeiqliGFnoXNlLgu7jAGU96KGZaTh1XehXCAu8q22srim4LwKYj5BSaGRHyTjvuM5yfewPCgaK/+dJ6dJ6s98BgNOd2TtAl/O7c3qQE4UnI22SudvfmB4KQzBVENCH4WYUBOz1EDPqd2uqQ5/bTxW2Vrj+j9HSqPBvgVMlv+aSfeAS9VRBpARgUoben38AF59xVmt2ZfuYbM1sQyOMhI62GmdyFxWmYvXmBhe61jmqTTzMUiNI9vAuJYEbKOjrO+Yrt9X6d+lobXBrkwl4xEdmSMGoQpLfqh5PeqScATx3JJpD5o9Bi8JjATaqPSFZ3VqOMsqF2a1s5JpPCnRCEcE5oCRAZudaFDkdpNKJYbLRFXZbI8VTmkkPGVGYO80GswQkapOJei0liVWC6rdzzKo4XFV6xJoEqTPjlECsnQ0AhxpZbAWbjJyGdhQDmtF6YbEupu8S+c9n2IoFRW8398YYdDXvFWm9R2Oc60Q+iGT8meWdxRdMfc01fnISdlDWEUDpjNXErTTdz4fY3HmXDPnpNbJcstNQ26Id8e+GW6fp91bAJyyvTluBeFvpNq6ibGtDfjKQy7hte84ITg52USFU13tF+aIVPyd2RqBoI3WNmFB/fTEOvTljOOVr5vqW1EaqIzZAf8Ptz6gbvA1OcqZ1/sLMBmHC6RSqDaMOwye/YkuWeEb/tMtwb1LDEWSQ+Is86dE4AYM5UMbWV+eXz2xOiS9NdUmFBufbDzOPMNi8IfpzkQvkF3Hj66D6vnYnkjCVxVd08elEiXfXHcFE60EFOfa4w07o51rFKdHu3JfPKQ162vCoTrU5WtNxfa4+VzseEj+/Miknd1DTpkDztRPEJoHmtBmqGQnwJa+Rc+LbzAZ1dWsa9tssKoorCqsYYE/eR3Abpl06exM6elZA9ecwDPzyOqeu+TLTjZM9OuQa07l31mRiZATjSKrw4gNEM3gdOnjaAGE8YbbZouHY9L1pXJwkFOzy7x7ChOGsQIGRT5Rj8tqPtYXHwTSSQAOTSOXSavxmZuu8BR5vIqs8TikS24T3EXgMZ7P+8Qt0Tt82mUKVauuhOPEpVa4X7JZ7N53lZ++onQBCJb2Yn9nJ6Io6GJxQJhbDFMH8m+ZvaBlErzI+wt2yfInUSzG1zTbDVCv4jf+cwvaraXP9fLFml3uHCm6TBduK60oeZYMmpQrCZLvuw4/zgS4Bw3G5FyQ5bfFwnEIxhQjWubfqR5MmW/5usUn8Fg30d8kCndI4k5Pp8Fd+E787aCvFZOD3Ew5OrtSKYdlMLY84Y0qG+zgEaLT/Ceh6w0N6206sf4Ve5P16y2yLqtHHop40sle5S2R2PLxGEstbZ/puNL7zBOvmucMoyTTp+KYknPS3oih8qWcwd4aSagK6rYkUMwOpLxILKewDZr87HfspEjPoNrrfU6y54Fo30IHPP29dIGw5WNUcm6ZYeRU4/bpYPxZOD8bzoEtvUK0HhcrO2hd8zOZFdtVEAMAbo0dbADd4vVwxXexE3Wk4vLsw3NndJm//bJU/lJw6Q+8Up2ngJzc8lse9wULy2sXoIAEKDjzOe0yWeU9YxjPDQlAGwxTJUpDsrf6GYuVjsyviYxk37o2wm0tZuWBaQBOfUqHjfE7M+hyy3XG/eJc85/Con/yQzEcZgA6/Q52WbmUgEO//jSFJfpkTicspnDLJbmew65cgIm1WRO9DpwKXx0hybmOhGUCC7it8m6gGu2FrJYTVbj3BBBH03vKkgzYbknmxI3H/klnf2zsmN1Zj+ow4eP/vSlPS3R0gIXopGrgqXJVQWDS90qfuE2GAHcv0qmysUHK34o5PjCwfXiYxuXkDkPJhOtmPHW/bXYA9axYkxDv6qhJ88FQehvpqySM08P8JA5JZbeBo3RwF8R6qvqF7nObWC3EAGrrDoTCEPH9n8k8bDnQtwD/10bMc39DQTbez5c6nSa2RvFQU88zjqjEN714khUV1HS1UpJxYtBPwG09DkkgXn2pfqalSo3teoXrn9W7t06QOZI08H6pR4R4o8xWCqkmIbh6ZrCuRK/m9LJbBnHefUAuoLNytRPnWqtfCGj+/bkfeZo0D7IMl/9w0yUYybGuBgpd2R8BVaxwtVgru3lwIYlh01+fIDobXGEvofiRzMHU0/8UbSm7emaHFOaW6O12mHcCeUH/9AZPw9jnxVk5q6aP1X5uftZ2/KB+5SePIV8UWrGwNK3t7mFTFJ31yCPr4Jk72PeSmS6lVmqCk8oquAQR4SeZt7BhEjrAg1rUP2MsuU35/lB0ZuGmR5LmMvHpkdb1EbSesz30xNgeGhrKDLmzjKTW3/4Dp2TjlB+QBaGoRsPD8Pmnk+Y82JFPTapuNm+mxvLh4HmQRVTxTXHjL1dZ5MOWPd7L2iJqxeHq+4FOd5TvYWqd7fneE9CZ4AoxrHKjls1aFqgxqQfYkTQkgsRtEiGzc6t8tkC4Lig5Fdu9qzb29IgYsyVQ9f+xCIP1dG3jJ6mMRP13+Gn3q66wDy03liEAPznnbvOsKuhQDKZjZbO73ssM4sgArXHyg1XNs8rJ/HCCLyeYymkzfWBX9WLXbSXVlgXSz0rHjmhZEUS1YW8S3Nch+2SVqjXBC7bK6UGf14+9QhacilJ7EnKPi2okWFWI3RTqxgUhY8Etd8lQYxhe0YTCh70RIrukA+e3bQKDh4i4j6VtYZhmDQd9DPw1izFgxWuEJcftlgcwUzWYSbHTHYY4Qq+AcAmujF0dEaOVvEusexufU7HsL8mq2D29EfUW/bdiY1vyGaZtwAX2q+ZdVdnIdDEOIr61SzuwXcKJsjSwrctfA7xZwcpmQTOoyTl9q5za1CYIpH2UmCOixjc3x4s1B4YFKFCllsIppsvPUqJIwNdrfZK9WzjXmoRCdVVQorZtpZftpT7eD69+QZ6heFmDaQMxoAnIL318U3C3jh5v6f2eRPu9EYrZStbfhDJ6N1g9Yb20++0qy21u3BK9kvzY2PlcBTdwJ+rxGYoSEYVA+ZEsGXAPnkEIHDllSZKcCGP5DgaaHiXldi4PzGOJWiiVz8x+3VrneGLqcH1POWvRf7ssBdwHECY02LnHOgXHoPXUM9KpRDjfSFlcHsOgYZQddyKoVxlGCQMmLxVkpUkunPtJzTkGsEwQeiaE61xMnx9moxnOa+msABPwwREXyd/VrjtOP6LEeKv4Dp/TWiI7tq08R3i9LK9r/MLIvRK+K942p42cXPIV0Z9fGC8fqQr/0p/g/h0x1sjvAQzQGBcR8PVmCg57cVg0zieMJeUg40rhx9+aeao0CcgXpI7GdALsHM4QLodw0u6SJHYuXo99rULQJ3yuw7MkMkO3OllfZHYSGTDaywplhn5YOcTKN+Ujbfbhfppk3RpM1TJPFmiso0h37xgLjkHP3zZdnvoa1PKP3ndgKXzxEjRRkJLlbuLZXyFidBFmQmdRuSKpXaSYJ+At77wO1DEuZzqhI/2hAkSFx+TOP7YEafJop7VzQS4Mk3zmCl6MyvlPh3L5kQjIedp6L4hM9kZCfW6brtSyHCYMtj/bCaxjG0XHomks3O77s2Vfy84iUe8wtjP2O/rmPYU4Zco8jF1McdBnLcPPOEFmDVBVHK0sFgT090cj/x5B+lq58t7S8ttrkiF2HGCvhWbqQAZfsR+5VRjS2HMNjCymf4XKTpTZRlSK+A2SH0ZdTiz8PGaHKF52lLkR0gjkVCZm9lFx342dAPQDAuRN+hYa4QAfnjggIR2vsd17p5r7NyYq+HLmIXHTa3TBGzpzIVc60kXw2M2dETocaDP0mL7Z0j92N1NRI+06ZB8OsrtxUPRnXOM215UQZeylBRrkOaZX1WDrtqH0VGwOnhlaiWaBiy0sGgnvj8njn0nFjmSKdu9p0tDzzKfunN4wGxZUdRj9yEOH9QN1E8jYv4110Oa6xEBTa0hbubL2WWl44coEzemPTURWIZPwXc9eRmK4QxOnME4qXW1DoguQ/D8TN/74UNzn2tRBf7TgYpEy3P4x6LMH+pcO+/QzT8JmLne/HDK7JOlHRJTUdhFf8/0cTt6YvEIQmFk0ucbz7naZZ+7sPOEpmppBGBvmqeq+cWi1FQ0hDq+0fBgdVrHY9ki03Cjq/nnBLEl+fnGZX2P41JO7kpxNS8WuDvEn/jJ4W//D1BLAwQUAAIACADYWFZHadKMxk0AAABqAAAAGwAAAHVuaXZlcnNhbC91bml2ZXJzYWwucG5nLnhtbLOxr8jNUShLLSrOzM+zVTLUM1Cyt+PlsikoSi3LTC1XqACKAQUhQEmh0lbJxAjBLc9MKcmwVTI3skSIZaRmpmeU2CqZmpjDBfWBRgIAUEsBAgAAFAACAAgAe5CPRXsF05LAAQAA2gMAAA8AAAAAAAAAAQAAAAAAAAAAAG5vbmUvcGxheWVyLnhtbFBLAQIAABQAAgAIAHuQj0XOggk37AIAAIgIAAAUAAAAAAAAAAEAAAAAAO0BAAB1bml2ZXJzYWwvcGxheWVyLnhtbFBLAQIAABQAAgAIANhYVkdK49pXLjMAAFdRAAAXAAAAAAAAAAAAAAAAAAsFAAB1bml2ZXJzYWwvdW5pdmVyc2FsLnBuZ1BLAQIAABQAAgAIANhYVkdp0ozGTQAAAGoAAAAbAAAAAAAAAAEAAAAAAG44AAB1bml2ZXJzYWwvdW5pdmVyc2FsLnBuZy54bWxQSwUGAAAAAAQABAANAQAA9DgAAAAA"/>
  <p:tag name="ISPRING_RESOURCE_FOLDER" val="C:\Users\Админушкин\Desktop\Ни дня без книги\"/>
  <p:tag name="ISPRING_PRESENTATION_PATH" val="C:\Users\Админушкин\Desktop\Ни дня без книги.pptx"/>
  <p:tag name="ISPRING_PROJECT_FOLDER_UPDATED" val="1"/>
  <p:tag name="ISPRING_PRESENTATION_INFO" val="&lt;?xml version=&quot;1.0&quot; encoding=&quot;UTF-8&quot; standalone=&quot;no&quot; ?&gt;&#10;&lt;presentation&gt;&#10;&#10;  &lt;slides&gt;&#10;    &lt;slide duration=&quot;5000&quot; id=&quot;{C8A029FF-749E-431B-90F9-1E3E55E0143F}&quot; pptId=&quot;256&quot; transitionDuration=&quot;0&quot;/&gt;&#10;    &lt;slide duration=&quot;5000&quot; id=&quot;{A59E147E-7DD8-4B66-9808-E85EA7375050}&quot; pptId=&quot;257&quot; transitionDuration=&quot;0&quot;/&gt;&#10;    &lt;slide duration=&quot;5000&quot; id=&quot;{BC48855D-EB95-4D29-91BA-EA30CFB50D04}&quot; pptId=&quot;259&quot; transitionDuration=&quot;0&quot;/&gt;&#10;    &lt;slide duration=&quot;5000&quot; id=&quot;{2DD11667-67C0-4716-9647-4EDA1012C279}&quot; pptId=&quot;260&quot; transitionDuration=&quot;0&quot;/&gt;&#10;    &lt;slide duration=&quot;5000&quot; id=&quot;{4C3D1F60-14B3-4B6A-980A-B9097A5034D9}&quot; pptId=&quot;261&quot; transitionDuration=&quot;0&quot;/&gt;&#10;    &lt;slide duration=&quot;5000&quot; id=&quot;{C64449F0-D5B4-41F6-83F5-FFDE8D2A98EB}&quot; pptId=&quot;262&quot; transitionDuration=&quot;0&quot;/&gt;&#10;    &lt;slide duration=&quot;5000&quot; id=&quot;{C5C112D3-8D8A-4FC7-A265-0C5DDE83054C}&quot; pptId=&quot;263&quot; transitionDuration=&quot;0&quot;/&gt;&#10;    &lt;slide duration=&quot;5000&quot; id=&quot;{58C1C150-E595-4FE7-BF8B-1980DD84771E}&quot; pptId=&quot;264&quot; transitionDuration=&quot;0&quot;/&gt;&#10;    &lt;slide duration=&quot;5000&quot; id=&quot;{3DC379A4-8A15-440C-A401-EA0CFC1C05B2}&quot; pptId=&quot;266&quot; transitionDuration=&quot;0&quot;/&gt;&#10;    &lt;slide duration=&quot;5000&quot; id=&quot;{9C94128C-15F2-489D-AFF2-062E87D9DCBE}&quot; pptId=&quot;265&quot; transitionDuration=&quot;0&quot;/&gt;&#10;  &lt;/slides&gt;&#10;&#10;&lt;/presentation&gt;&#10;"/>
  <p:tag name="ISPRING_UUID" val="{DF096D4C-E563-432E-AE94-565774C69817}"/>
</p:tagLst>
</file>

<file path=ppt/tags/tag10.xml><?xml version="1.0" encoding="utf-8"?>
<p:tagLst xmlns:a="http://schemas.openxmlformats.org/drawingml/2006/main" xmlns:r="http://schemas.openxmlformats.org/officeDocument/2006/relationships" xmlns:p="http://schemas.openxmlformats.org/presentationml/2006/main">
  <p:tag name="ISPRING_SLIDE_ID" val="{3DC379A4-8A15-440C-A401-EA0CFC1C05B2}"/>
  <p:tag name="GENSWF_ADVANCE_TIME" val="5"/>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 val="{9C94128C-15F2-489D-AFF2-062E87D9DCBE}"/>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C8A029FF-749E-431B-90F9-1E3E55E0143F}"/>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A59E147E-7DD8-4B66-9808-E85EA7375050}"/>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BC48855D-EB95-4D29-91BA-EA30CFB50D04}"/>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2DD11667-67C0-4716-9647-4EDA1012C279}"/>
  <p:tag name="GENSWF_ADVANCE_TIME" val="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4C3D1F60-14B3-4B6A-980A-B9097A5034D9}"/>
  <p:tag name="GENSWF_ADVANCE_TIME" val="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 val="{C64449F0-D5B4-41F6-83F5-FFDE8D2A98EB}"/>
  <p:tag name="GENSWF_ADVANCE_TIME" val="5"/>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 val="{C5C112D3-8D8A-4FC7-A265-0C5DDE83054C}"/>
  <p:tag name="GENSWF_ADVANCE_TIME" val="5"/>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 val="{58C1C150-E595-4FE7-BF8B-1980DD84771E}"/>
  <p:tag name="GENSWF_ADVANCE_TIME" val="5"/>
  <p:tag name="ISPRING_CUSTOM_TIMING_US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264</TotalTime>
  <Words>673</Words>
  <Application>Microsoft Office PowerPoint</Application>
  <PresentationFormat>Экран (4:3)</PresentationFormat>
  <Paragraphs>41</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Бумажная</vt:lpstr>
      <vt:lpstr>  Ни дня без книги</vt:lpstr>
      <vt:lpstr>Презентация PowerPoint</vt:lpstr>
      <vt:lpstr>Орлов И.И.  «Прикольные игры на краю света» </vt:lpstr>
      <vt:lpstr>Черенцова О. «Изгой»</vt:lpstr>
      <vt:lpstr>Мурашова Е.В. «Класс коррекции»</vt:lpstr>
      <vt:lpstr>Усачева Е.А. «P. S. Я тебя ненавижу»</vt:lpstr>
      <vt:lpstr>Молчанова И. «Ангел для Барби»</vt:lpstr>
      <vt:lpstr>Ланская Е. «Принцесса из собачьей будки»</vt:lpstr>
      <vt:lpstr>Приходите  в нашу библиотеку и читайте с удовольствием книги!</vt:lpstr>
      <vt:lpstr>Спасибо за внимание!</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 дня без книги</dc:title>
  <dc:creator>Пользователь Windows</dc:creator>
  <cp:lastModifiedBy>Админушкин</cp:lastModifiedBy>
  <cp:revision>37</cp:revision>
  <dcterms:created xsi:type="dcterms:W3CDTF">2015-10-12T08:53:26Z</dcterms:created>
  <dcterms:modified xsi:type="dcterms:W3CDTF">2015-10-22T08:55:43Z</dcterms:modified>
</cp:coreProperties>
</file>