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6561" autoAdjust="0"/>
    <p:restoredTop sz="86475" autoAdjust="0"/>
  </p:normalViewPr>
  <p:slideViewPr>
    <p:cSldViewPr>
      <p:cViewPr>
        <p:scale>
          <a:sx n="100" d="100"/>
          <a:sy n="100" d="100"/>
        </p:scale>
        <p:origin x="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DDCCC2-C4F2-4680-A085-84D9410DBD3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39B7E0-E94E-4B1E-BD3B-6AC1435CEA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Представляем вашему вниманию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9" name="Непоседы_-_Мой_добрый_учитель_(-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343">
        <p14:flythrough/>
      </p:transition>
    </mc:Choice>
    <mc:Fallback>
      <p:transition spd="slow" advTm="5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которую дети бегут с утра, как на праздник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488832" cy="452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45">
        <p14:flythrough/>
      </p:transition>
    </mc:Choice>
    <mc:Fallback>
      <p:transition spd="slow" advTm="60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ней нет домашних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455" y="1100138"/>
            <a:ext cx="5441314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6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206">
        <p14:flythrough/>
      </p:transition>
    </mc:Choice>
    <mc:Fallback>
      <p:transition spd="slow" advTm="6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ней вместо школьных предметов-проекты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92688" cy="47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9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67">
        <p14:flythrough/>
      </p:transition>
    </mc:Choice>
    <mc:Fallback>
      <p:transition spd="slow" advTm="4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ней вместо классов-группы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320480" cy="457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585">
        <p14:flythrough/>
      </p:transition>
    </mc:Choice>
    <mc:Fallback>
      <p:transition spd="slow" advTm="4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ученики не хотят каникул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32848" cy="44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4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793">
        <p14:flythrough/>
      </p:transition>
    </mc:Choice>
    <mc:Fallback>
      <p:transition spd="slow" advTm="47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учителя уважительно относятся к ученикам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3" y="1052736"/>
            <a:ext cx="7416824" cy="39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9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88">
        <p14:flythrough/>
      </p:transition>
    </mc:Choice>
    <mc:Fallback>
      <p:transition spd="slow" advTm="53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ней исполняются самые заветные мечты-от полёта на воздушном шаре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632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5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636">
        <p14:flythrough/>
      </p:transition>
    </mc:Choice>
    <mc:Fallback>
      <p:transition spd="slow" advTm="12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путешествия на Эльбрус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8" y="1052736"/>
            <a:ext cx="7488832" cy="45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4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121">
        <p14:flythrough/>
      </p:transition>
    </mc:Choice>
    <mc:Fallback>
      <p:transition spd="slow" advTm="7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Arbat" pitchFamily="2" charset="0"/>
              </a:rPr>
              <a:t>Словом, 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Arbat" pitchFamily="2" charset="0"/>
              </a:rPr>
              <a:t>чудо,  а  не школа!</a:t>
            </a:r>
            <a:endParaRPr lang="ru-RU" sz="8800" b="1" dirty="0">
              <a:solidFill>
                <a:srgbClr val="FF0000"/>
              </a:solidFill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82">
        <p14:flythrough/>
      </p:transition>
    </mc:Choice>
    <mc:Fallback>
      <p:transition spd="slow" advTm="6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</a:rPr>
              <a:t>Но в один </a:t>
            </a:r>
            <a:r>
              <a:rPr lang="ru-RU" sz="7200" b="1" dirty="0">
                <a:solidFill>
                  <a:srgbClr val="FF0000"/>
                </a:solidFill>
              </a:rPr>
              <a:t>не прекрасный день, </a:t>
            </a:r>
            <a:r>
              <a:rPr lang="ru-RU" sz="7200" b="1" dirty="0">
                <a:solidFill>
                  <a:srgbClr val="002060"/>
                </a:solidFill>
              </a:rPr>
              <a:t>всё рушится…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212">
        <p14:flythrough/>
      </p:transition>
    </mc:Choice>
    <mc:Fallback>
      <p:transition spd="slow" advTm="6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Замечательных  авторов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599" y="1100138"/>
            <a:ext cx="6617027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7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499">
        <p14:flythrough/>
      </p:transition>
    </mc:Choice>
    <mc:Fallback>
      <p:transition spd="slow" advTm="3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</a:rPr>
              <a:t>И ученикам приходится встать на защиту своей </a:t>
            </a:r>
            <a:r>
              <a:rPr lang="ru-RU" sz="7200" b="1" dirty="0" smtClean="0">
                <a:solidFill>
                  <a:srgbClr val="002060"/>
                </a:solidFill>
              </a:rPr>
              <a:t>мечты…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231">
        <p14:flythrough/>
      </p:transition>
    </mc:Choice>
    <mc:Fallback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Хотите узнать, чем всё закончилось?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Читайте </a:t>
            </a:r>
            <a:r>
              <a:rPr lang="ru-RU" sz="7200" b="1" dirty="0" smtClean="0">
                <a:solidFill>
                  <a:srgbClr val="FF0000"/>
                </a:solidFill>
              </a:rPr>
              <a:t>книгу!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513">
        <p14:flythrough/>
      </p:transition>
    </mc:Choice>
    <mc:Fallback>
      <p:transition spd="slow" advTm="5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Любая школа может стать интересной для детей, если захотят педагоги и дети</a:t>
            </a:r>
          </a:p>
        </p:txBody>
      </p:sp>
    </p:spTree>
    <p:extLst>
      <p:ext uri="{BB962C8B-B14F-4D97-AF65-F5344CB8AC3E}">
        <p14:creationId xmlns:p14="http://schemas.microsoft.com/office/powerpoint/2010/main" val="300319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374">
        <p14:flythrough/>
      </p:transition>
    </mc:Choice>
    <mc:Fallback>
      <p:transition spd="slow" advTm="8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тогда раскроется самый незаметный ученик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97" y="1196752"/>
            <a:ext cx="6026089" cy="42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5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608">
        <p14:flythrough/>
      </p:transition>
    </mc:Choice>
    <mc:Fallback>
      <p:transition spd="slow" advTm="5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И самая обыкновенная школа станет </a:t>
            </a:r>
            <a:r>
              <a:rPr lang="ru-RU" sz="4400" b="1" dirty="0" smtClean="0">
                <a:solidFill>
                  <a:srgbClr val="002060"/>
                </a:solidFill>
              </a:rPr>
              <a:t>необычной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" b="8235"/>
          <a:stretch/>
        </p:blipFill>
        <p:spPr bwMode="auto">
          <a:xfrm>
            <a:off x="2051720" y="3126224"/>
            <a:ext cx="4608512" cy="3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1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216">
        <p14:flythrough/>
      </p:transition>
    </mc:Choice>
    <mc:Fallback>
      <p:transition spd="slow" advTm="6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 тогда каждый ученик сможет сказать: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«Я хочу в школу!»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7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369">
        <p14:flythrough/>
      </p:transition>
    </mc:Choice>
    <mc:Fallback>
      <p:transition spd="slow" advTm="9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Учиться не должно быть трудно!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Учиться должно быть интересно!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74">
        <p14:flythrough/>
      </p:transition>
    </mc:Choice>
    <mc:Fallback>
      <p:transition spd="slow" advTm="68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84"/>
          <a:stretch/>
        </p:blipFill>
        <p:spPr bwMode="auto">
          <a:xfrm>
            <a:off x="-16358" y="0"/>
            <a:ext cx="9160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76">
        <p14:flythrough/>
      </p:transition>
    </mc:Choice>
    <mc:Fallback>
      <p:transition spd="slow" advTm="3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Презентацию подготовила</a:t>
            </a:r>
          </a:p>
          <a:p>
            <a:pPr marL="0" indent="0" algn="ctr">
              <a:buNone/>
            </a:pPr>
            <a:r>
              <a:rPr lang="ru-RU" sz="4400" b="1" dirty="0" smtClean="0"/>
              <a:t>Сорокина Марина Васильевна</a:t>
            </a:r>
          </a:p>
          <a:p>
            <a:pPr marL="0" indent="0" algn="ctr">
              <a:buNone/>
            </a:pPr>
            <a:r>
              <a:rPr lang="ru-RU" sz="4400" b="1" dirty="0" smtClean="0"/>
              <a:t>Заведующая отделом по  работе с детьми</a:t>
            </a:r>
          </a:p>
          <a:p>
            <a:pPr marL="0" indent="0" algn="ctr">
              <a:buNone/>
            </a:pPr>
            <a:r>
              <a:rPr lang="ru-RU" sz="4400" b="1" dirty="0" smtClean="0"/>
              <a:t>Центральной районной библиотеки </a:t>
            </a:r>
            <a:r>
              <a:rPr lang="ru-RU" sz="4400" b="1" dirty="0" err="1" smtClean="0"/>
              <a:t>г.Богдановича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19839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737">
        <p14:flythrough/>
      </p:transition>
    </mc:Choice>
    <mc:Fallback>
      <p:transition spd="slow" advTm="87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193">
        <p14:flythrough/>
      </p:transition>
    </mc:Choice>
    <mc:Fallback>
      <p:transition spd="slow" advTm="41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Андрея </a:t>
            </a:r>
            <a:r>
              <a:rPr lang="ru-RU" sz="7200" b="1" dirty="0" err="1" smtClean="0">
                <a:solidFill>
                  <a:srgbClr val="FF0000"/>
                </a:solidFill>
              </a:rPr>
              <a:t>Жвалевского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и Евгению Пастернак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8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766">
        <p14:warp dir="in"/>
      </p:transition>
    </mc:Choice>
    <mc:Fallback>
      <p:transition spd="slow" advTm="57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Авторов книг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240">
            <a:off x="696011" y="926260"/>
            <a:ext cx="2304256" cy="33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02" y="1979092"/>
            <a:ext cx="2577886" cy="3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921">
            <a:off x="6288437" y="1122292"/>
            <a:ext cx="2369808" cy="308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7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68">
        <p14:flythrough/>
      </p:transition>
    </mc:Choice>
    <mc:Fallback>
      <p:transition spd="slow" advTm="44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И их новую книгу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618">
        <p14:flythrough/>
      </p:transition>
    </mc:Choice>
    <mc:Fallback>
      <p:transition spd="slow" advTm="46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2879" r="12367" b="7403"/>
          <a:stretch/>
        </p:blipFill>
        <p:spPr bwMode="auto">
          <a:xfrm>
            <a:off x="2483768" y="308978"/>
            <a:ext cx="3816424" cy="595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8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526">
        <p14:flythrough/>
      </p:transition>
    </mc:Choice>
    <mc:Fallback>
      <p:transition spd="slow" advTm="7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Это фантастика!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282" y="1100138"/>
            <a:ext cx="6443661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6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97">
        <p14:flythrough/>
      </p:transition>
    </mc:Choice>
    <mc:Fallback>
      <p:transition spd="slow" advTm="50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Сказка и небывальщина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9" b="6439"/>
          <a:stretch/>
        </p:blipFill>
        <p:spPr bwMode="auto">
          <a:xfrm>
            <a:off x="1475656" y="1052736"/>
            <a:ext cx="6048672" cy="40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7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44">
        <p14:flythrough/>
      </p:transition>
    </mc:Choice>
    <mc:Fallback>
      <p:transition spd="slow" advTm="5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 книге вы познакомитесь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 удивительной школой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3" y="1700808"/>
            <a:ext cx="6408712" cy="36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7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92">
        <p14:flythrough/>
      </p:transition>
    </mc:Choice>
    <mc:Fallback>
      <p:transition spd="slow" advTm="68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</TotalTime>
  <Words>178</Words>
  <Application>Microsoft Office PowerPoint</Application>
  <PresentationFormat>Экран (4:3)</PresentationFormat>
  <Paragraphs>36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Углы</vt:lpstr>
      <vt:lpstr>Представляем вашему вниманию</vt:lpstr>
      <vt:lpstr>Замечательных  авторов </vt:lpstr>
      <vt:lpstr>Презентация PowerPoint</vt:lpstr>
      <vt:lpstr>Авторов книг</vt:lpstr>
      <vt:lpstr>Презентация PowerPoint</vt:lpstr>
      <vt:lpstr>Презентация PowerPoint</vt:lpstr>
      <vt:lpstr>Это фантастика!</vt:lpstr>
      <vt:lpstr>Сказка и небывальщина</vt:lpstr>
      <vt:lpstr>В книге вы познакомитесь  с удивительной школой,</vt:lpstr>
      <vt:lpstr>в которую дети бегут с утра, как на праздник</vt:lpstr>
      <vt:lpstr>в ней нет домашних заданий</vt:lpstr>
      <vt:lpstr>в ней вместо школьных предметов-проекты</vt:lpstr>
      <vt:lpstr>в ней вместо классов-группы</vt:lpstr>
      <vt:lpstr>ученики не хотят каникул</vt:lpstr>
      <vt:lpstr>учителя уважительно относятся к ученикам</vt:lpstr>
      <vt:lpstr>в ней исполняются самые заветные мечты-от полёта на воздушном шаре</vt:lpstr>
      <vt:lpstr>до путешествия на Эльбрус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тогда раскроется самый незаметный ученик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вашему вниманию</dc:title>
  <dc:creator>Admin</dc:creator>
  <cp:lastModifiedBy>Admin</cp:lastModifiedBy>
  <cp:revision>18</cp:revision>
  <dcterms:created xsi:type="dcterms:W3CDTF">2015-10-12T05:09:38Z</dcterms:created>
  <dcterms:modified xsi:type="dcterms:W3CDTF">2015-10-12T11:16:27Z</dcterms:modified>
</cp:coreProperties>
</file>